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8" r:id="rId6"/>
    <p:sldId id="269" r:id="rId7"/>
    <p:sldId id="270" r:id="rId8"/>
    <p:sldId id="26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CC"/>
    <a:srgbClr val="0000FF"/>
    <a:srgbClr val="FF0000"/>
    <a:srgbClr val="DAC4D1"/>
    <a:srgbClr val="A6F8AE"/>
    <a:srgbClr val="AFE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806781-F6E4-4EDA-8762-8D79C42FFBA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752DEF-1110-43B0-9ED6-963CA22CF84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BCEFB4-C600-4935-A657-C7E00E7C98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0F98AB-8C8B-4A48-A714-F6833176CB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6FB3F2-DB81-48A4-8754-885B7CC3BC4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EB2D2B-1DC8-4152-8DFC-C25BD4EB3D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FF8AB6B-1032-4EB3-8A6E-5C011DECE7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9310E90-8EFC-494B-BB02-F11A6BB319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E077CF1-4517-4875-9A04-337AEB6280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C27032-203C-42FE-AECF-4F57D873F3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6BACC6-86B5-45A2-9F92-6F8B51BC844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19FCD32-B0A5-4673-AFCD-3F829833CC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LT&amp;CAU/LT&amp;C.doc" TargetMode="Externa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0" name="AutoShape 12"/>
          <p:cNvSpPr>
            <a:spLocks noChangeArrowheads="1"/>
          </p:cNvSpPr>
          <p:nvPr/>
        </p:nvSpPr>
        <p:spPr bwMode="auto">
          <a:xfrm>
            <a:off x="228600" y="304800"/>
            <a:ext cx="8610600" cy="6553200"/>
          </a:xfrm>
          <a:prstGeom prst="foldedCorner">
            <a:avLst>
              <a:gd name="adj" fmla="val 24449"/>
            </a:avLst>
          </a:prstGeom>
          <a:gradFill rotWithShape="1">
            <a:gsLst>
              <a:gs pos="0">
                <a:schemeClr val="accent1"/>
              </a:gs>
              <a:gs pos="100000">
                <a:schemeClr val="accent1">
                  <a:gamma/>
                  <a:shade val="38039"/>
                  <a:invGamma/>
                </a:schemeClr>
              </a:gs>
            </a:gsLst>
            <a:lin ang="5400000" scaled="1"/>
          </a:gra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endParaRPr lang="en-US" dirty="0"/>
          </a:p>
          <a:p>
            <a:pPr algn="ctr" eaLnBrk="0" hangingPunct="0">
              <a:defRPr/>
            </a:pPr>
            <a:endParaRPr lang="en-US" dirty="0"/>
          </a:p>
          <a:p>
            <a:pPr algn="ctr" eaLnBrk="0" hangingPunct="0">
              <a:defRPr/>
            </a:pPr>
            <a:endParaRPr lang="en-US" dirty="0"/>
          </a:p>
          <a:p>
            <a:pPr algn="ctr" eaLnBrk="0" hangingPunct="0">
              <a:defRPr/>
            </a:pPr>
            <a:endParaRPr lang="en-US" sz="2000" b="1" dirty="0">
              <a:effectLst>
                <a:outerShdw blurRad="38100" dist="38100" dir="2700000" algn="tl">
                  <a:srgbClr val="FFFFFF"/>
                </a:outerShdw>
              </a:effectLst>
            </a:endParaRPr>
          </a:p>
          <a:p>
            <a:pPr algn="ctr" eaLnBrk="0" hangingPunct="0">
              <a:defRPr/>
            </a:pPr>
            <a:r>
              <a:rPr lang="en-US" sz="2400" b="1" dirty="0" err="1">
                <a:effectLst>
                  <a:outerShdw blurRad="38100" dist="38100" dir="2700000" algn="tl">
                    <a:srgbClr val="FFFFFF"/>
                  </a:outerShdw>
                </a:effectLst>
              </a:rPr>
              <a:t>T</a:t>
            </a:r>
            <a:r>
              <a:rPr lang="en-US" sz="2000" b="1" dirty="0" err="1">
                <a:effectLst>
                  <a:outerShdw blurRad="38100" dist="38100" dir="2700000" algn="tl">
                    <a:srgbClr val="FFFFFF"/>
                  </a:outerShdw>
                </a:effectLst>
              </a:rPr>
              <a:t>ập</a:t>
            </a:r>
            <a:r>
              <a:rPr lang="en-US" sz="2000" b="1" dirty="0">
                <a:effectLst>
                  <a:outerShdw blurRad="38100" dist="38100" dir="2700000" algn="tl">
                    <a:srgbClr val="FFFFFF"/>
                  </a:outerShdw>
                </a:effectLst>
              </a:rPr>
              <a:t> </a:t>
            </a:r>
            <a:r>
              <a:rPr lang="en-US" sz="2000" b="1" dirty="0" err="1">
                <a:effectLst>
                  <a:outerShdw blurRad="38100" dist="38100" dir="2700000" algn="tl">
                    <a:srgbClr val="FFFFFF"/>
                  </a:outerShdw>
                </a:effectLst>
              </a:rPr>
              <a:t>làm</a:t>
            </a:r>
            <a:r>
              <a:rPr lang="en-US" sz="2000" b="1" dirty="0">
                <a:effectLst>
                  <a:outerShdw blurRad="38100" dist="38100" dir="2700000" algn="tl">
                    <a:srgbClr val="FFFFFF"/>
                  </a:outerShdw>
                </a:effectLst>
              </a:rPr>
              <a:t> </a:t>
            </a:r>
            <a:r>
              <a:rPr lang="en-US" sz="2000" b="1" dirty="0" err="1">
                <a:effectLst>
                  <a:outerShdw blurRad="38100" dist="38100" dir="2700000" algn="tl">
                    <a:srgbClr val="FFFFFF"/>
                  </a:outerShdw>
                </a:effectLst>
              </a:rPr>
              <a:t>văn</a:t>
            </a:r>
            <a:r>
              <a:rPr lang="en-US" sz="2000" b="1" dirty="0">
                <a:effectLst>
                  <a:outerShdw blurRad="38100" dist="38100" dir="2700000" algn="tl">
                    <a:srgbClr val="FFFFFF"/>
                  </a:outerShdw>
                </a:effectLst>
              </a:rPr>
              <a:t>– </a:t>
            </a:r>
            <a:r>
              <a:rPr lang="en-US" sz="2000" b="1" dirty="0" err="1">
                <a:effectLst>
                  <a:outerShdw blurRad="38100" dist="38100" dir="2700000" algn="tl">
                    <a:srgbClr val="FFFFFF"/>
                  </a:outerShdw>
                </a:effectLst>
              </a:rPr>
              <a:t>Lớp</a:t>
            </a:r>
            <a:r>
              <a:rPr lang="en-US" sz="2000" b="1" dirty="0">
                <a:effectLst>
                  <a:outerShdw blurRad="38100" dist="38100" dir="2700000" algn="tl">
                    <a:srgbClr val="FFFFFF"/>
                  </a:outerShdw>
                </a:effectLst>
              </a:rPr>
              <a:t> 4</a:t>
            </a:r>
          </a:p>
          <a:p>
            <a:pPr algn="ctr" eaLnBrk="0" hangingPunct="0">
              <a:defRPr/>
            </a:pPr>
            <a:r>
              <a:rPr lang="en-US" sz="2000" dirty="0" err="1"/>
              <a:t>Bài</a:t>
            </a:r>
            <a:r>
              <a:rPr lang="en-US" sz="2000" dirty="0"/>
              <a:t>: </a:t>
            </a:r>
            <a:r>
              <a:rPr lang="en-US" sz="2000" dirty="0" err="1"/>
              <a:t>Luyện</a:t>
            </a:r>
            <a:r>
              <a:rPr lang="en-US" sz="2000" dirty="0"/>
              <a:t> </a:t>
            </a:r>
            <a:r>
              <a:rPr lang="en-US" sz="2000" dirty="0" err="1"/>
              <a:t>tập</a:t>
            </a:r>
            <a:r>
              <a:rPr lang="en-US" sz="2000" dirty="0"/>
              <a:t> </a:t>
            </a:r>
            <a:r>
              <a:rPr lang="en-US" sz="2000" dirty="0" err="1"/>
              <a:t>xây</a:t>
            </a:r>
            <a:r>
              <a:rPr lang="en-US" sz="2000" dirty="0"/>
              <a:t> </a:t>
            </a:r>
            <a:r>
              <a:rPr lang="en-US" sz="2000" dirty="0" err="1"/>
              <a:t>dựng</a:t>
            </a:r>
            <a:r>
              <a:rPr lang="en-US" sz="2000" dirty="0"/>
              <a:t> </a:t>
            </a:r>
            <a:r>
              <a:rPr lang="en-US" sz="2000" dirty="0" err="1"/>
              <a:t>đoạn</a:t>
            </a:r>
            <a:r>
              <a:rPr lang="en-US" sz="2000" dirty="0"/>
              <a:t> </a:t>
            </a:r>
            <a:r>
              <a:rPr lang="en-US" sz="2000" dirty="0" err="1"/>
              <a:t>văn</a:t>
            </a:r>
            <a:r>
              <a:rPr lang="en-US" sz="2000" dirty="0"/>
              <a:t> </a:t>
            </a:r>
            <a:r>
              <a:rPr lang="en-US" sz="2000" dirty="0" err="1"/>
              <a:t>miêu</a:t>
            </a:r>
            <a:r>
              <a:rPr lang="en-US" sz="2000" dirty="0"/>
              <a:t> </a:t>
            </a:r>
            <a:r>
              <a:rPr lang="en-US" sz="2000" dirty="0" err="1"/>
              <a:t>tả</a:t>
            </a:r>
            <a:r>
              <a:rPr lang="en-US" sz="2000" dirty="0"/>
              <a:t> </a:t>
            </a:r>
            <a:r>
              <a:rPr lang="en-US" sz="2000" dirty="0" err="1"/>
              <a:t>cây</a:t>
            </a:r>
            <a:r>
              <a:rPr lang="en-US" sz="2000" dirty="0"/>
              <a:t> </a:t>
            </a:r>
            <a:r>
              <a:rPr lang="en-US" sz="2000" dirty="0" err="1"/>
              <a:t>cối</a:t>
            </a:r>
            <a:endParaRPr lang="en-US" sz="2000" dirty="0"/>
          </a:p>
          <a:p>
            <a:pPr algn="ctr" eaLnBrk="0" hangingPunct="0">
              <a:defRPr/>
            </a:pPr>
            <a:endParaRPr lang="en-US" sz="2000" dirty="0"/>
          </a:p>
          <a:p>
            <a:pPr algn="ctr" eaLnBrk="0" hangingPunct="0">
              <a:defRPr/>
            </a:pPr>
            <a:endParaRPr lang="en-US" sz="2000" dirty="0">
              <a:latin typeface="Arial"/>
            </a:endParaRPr>
          </a:p>
          <a:p>
            <a:pPr algn="ctr" eaLnBrk="0" hangingPunct="0">
              <a:defRPr/>
            </a:pPr>
            <a:endParaRPr lang="en-US" dirty="0">
              <a:latin typeface="Arial"/>
            </a:endParaRPr>
          </a:p>
          <a:p>
            <a:pPr algn="ctr" eaLnBrk="0" hangingPunct="0">
              <a:defRPr/>
            </a:pPr>
            <a:endParaRPr lang="en-US" dirty="0"/>
          </a:p>
          <a:p>
            <a:pPr algn="ctr" eaLnBrk="0" hangingPunct="0">
              <a:defRPr/>
            </a:pPr>
            <a:endParaRPr lang="en-US" dirty="0"/>
          </a:p>
        </p:txBody>
      </p:sp>
      <p:pic>
        <p:nvPicPr>
          <p:cNvPr id="7182" name="Picture 14" descr="Book-03-june[1]">
            <a:hlinkClick r:id="rId2"/>
          </p:cNvPr>
          <p:cNvPicPr>
            <a:picLocks noChangeAspect="1" noChangeArrowheads="1" noCrop="1"/>
          </p:cNvPicPr>
          <p:nvPr/>
        </p:nvPicPr>
        <p:blipFill>
          <a:blip r:embed="rId3"/>
          <a:srcRect/>
          <a:stretch>
            <a:fillRect/>
          </a:stretch>
        </p:blipFill>
        <p:spPr bwMode="auto">
          <a:xfrm>
            <a:off x="3886200" y="4800600"/>
            <a:ext cx="971550" cy="847725"/>
          </a:xfrm>
          <a:prstGeom prst="rect">
            <a:avLst/>
          </a:prstGeom>
          <a:noFill/>
          <a:ln w="9525">
            <a:noFill/>
            <a:miter lim="800000"/>
            <a:headEnd/>
            <a:tailEnd/>
          </a:ln>
        </p:spPr>
      </p:pic>
      <p:sp>
        <p:nvSpPr>
          <p:cNvPr id="7183" name="Text Box 15"/>
          <p:cNvSpPr txBox="1">
            <a:spLocks noChangeArrowheads="1"/>
          </p:cNvSpPr>
          <p:nvPr/>
        </p:nvSpPr>
        <p:spPr bwMode="auto">
          <a:xfrm>
            <a:off x="3962400" y="5105400"/>
            <a:ext cx="361950" cy="366713"/>
          </a:xfrm>
          <a:prstGeom prst="rect">
            <a:avLst/>
          </a:prstGeom>
          <a:noFill/>
          <a:ln w="9525">
            <a:noFill/>
            <a:miter lim="800000"/>
            <a:headEnd/>
            <a:tailEnd/>
          </a:ln>
        </p:spPr>
        <p:txBody>
          <a:bodyPr wrap="none">
            <a:spAutoFit/>
          </a:bodyPr>
          <a:lstStyle/>
          <a:p>
            <a:pPr eaLnBrk="0" hangingPunct="0"/>
            <a:r>
              <a:rPr lang="en-US">
                <a:solidFill>
                  <a:srgbClr val="000099"/>
                </a:solidFill>
              </a:rPr>
              <a:t>G</a:t>
            </a:r>
          </a:p>
        </p:txBody>
      </p:sp>
      <p:sp>
        <p:nvSpPr>
          <p:cNvPr id="7184" name="Text Box 16"/>
          <p:cNvSpPr txBox="1">
            <a:spLocks noChangeArrowheads="1"/>
          </p:cNvSpPr>
          <p:nvPr/>
        </p:nvSpPr>
        <p:spPr bwMode="auto">
          <a:xfrm>
            <a:off x="4343400" y="5105400"/>
            <a:ext cx="349250" cy="366713"/>
          </a:xfrm>
          <a:prstGeom prst="rect">
            <a:avLst/>
          </a:prstGeom>
          <a:noFill/>
          <a:ln w="9525">
            <a:noFill/>
            <a:miter lim="800000"/>
            <a:headEnd/>
            <a:tailEnd/>
          </a:ln>
        </p:spPr>
        <p:txBody>
          <a:bodyPr wrap="none">
            <a:spAutoFit/>
          </a:bodyPr>
          <a:lstStyle/>
          <a:p>
            <a:pPr eaLnBrk="0" hangingPunct="0"/>
            <a:r>
              <a:rPr lang="en-US">
                <a:solidFill>
                  <a:srgbClr val="000099"/>
                </a:solidFill>
              </a:rPr>
              <a:t>D</a:t>
            </a:r>
          </a:p>
        </p:txBody>
      </p:sp>
      <p:pic>
        <p:nvPicPr>
          <p:cNvPr id="2054" name="Picture 17" descr="Bauernbar"/>
          <p:cNvPicPr>
            <a:picLocks noChangeAspect="1" noChangeArrowheads="1"/>
          </p:cNvPicPr>
          <p:nvPr/>
        </p:nvPicPr>
        <p:blipFill>
          <a:blip r:embed="rId4"/>
          <a:srcRect/>
          <a:stretch>
            <a:fillRect/>
          </a:stretch>
        </p:blipFill>
        <p:spPr bwMode="auto">
          <a:xfrm>
            <a:off x="1676400" y="5402263"/>
            <a:ext cx="5295900" cy="1455737"/>
          </a:xfrm>
          <a:prstGeom prst="rect">
            <a:avLst/>
          </a:prstGeom>
          <a:noFill/>
          <a:ln w="9525">
            <a:noFill/>
            <a:miter lim="800000"/>
            <a:headEnd/>
            <a:tailEnd/>
          </a:ln>
        </p:spPr>
      </p:pic>
      <p:pic>
        <p:nvPicPr>
          <p:cNvPr id="7187" name="Picture 19" descr="feu2"/>
          <p:cNvPicPr>
            <a:picLocks noChangeAspect="1" noChangeArrowheads="1" noCrop="1"/>
          </p:cNvPicPr>
          <p:nvPr/>
        </p:nvPicPr>
        <p:blipFill>
          <a:blip r:embed="rId5"/>
          <a:srcRect/>
          <a:stretch>
            <a:fillRect/>
          </a:stretch>
        </p:blipFill>
        <p:spPr bwMode="auto">
          <a:xfrm>
            <a:off x="4038600" y="3352800"/>
            <a:ext cx="684213" cy="1676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7180"/>
                                        </p:tgtEl>
                                        <p:attrNameLst>
                                          <p:attrName>style.visibility</p:attrName>
                                        </p:attrNameLst>
                                      </p:cBhvr>
                                      <p:to>
                                        <p:strVal val="visible"/>
                                      </p:to>
                                    </p:set>
                                    <p:animEffect transition="in" filter="diamond(in)">
                                      <p:cBhvr>
                                        <p:cTn id="7" dur="2000"/>
                                        <p:tgtEl>
                                          <p:spTgt spid="7180"/>
                                        </p:tgtEl>
                                      </p:cBhvr>
                                    </p:animEffect>
                                  </p:childTnLst>
                                </p:cTn>
                              </p:par>
                            </p:childTnLst>
                          </p:cTn>
                        </p:par>
                        <p:par>
                          <p:cTn id="8" fill="hold" nodeType="afterGroup">
                            <p:stCondLst>
                              <p:cond delay="2000"/>
                            </p:stCondLst>
                            <p:childTnLst>
                              <p:par>
                                <p:cTn id="9" presetID="18" presetClass="entr" presetSubtype="6" fill="hold" nodeType="afterEffect">
                                  <p:stCondLst>
                                    <p:cond delay="0"/>
                                  </p:stCondLst>
                                  <p:childTnLst>
                                    <p:set>
                                      <p:cBhvr>
                                        <p:cTn id="10" dur="1" fill="hold">
                                          <p:stCondLst>
                                            <p:cond delay="0"/>
                                          </p:stCondLst>
                                        </p:cTn>
                                        <p:tgtEl>
                                          <p:spTgt spid="7180">
                                            <p:txEl>
                                              <p:pRg st="4" end="4"/>
                                            </p:txEl>
                                          </p:spTgt>
                                        </p:tgtEl>
                                        <p:attrNameLst>
                                          <p:attrName>style.visibility</p:attrName>
                                        </p:attrNameLst>
                                      </p:cBhvr>
                                      <p:to>
                                        <p:strVal val="visible"/>
                                      </p:to>
                                    </p:set>
                                    <p:animEffect transition="in" filter="strips(downRight)">
                                      <p:cBhvr>
                                        <p:cTn id="11" dur="500"/>
                                        <p:tgtEl>
                                          <p:spTgt spid="7180">
                                            <p:txEl>
                                              <p:pRg st="4" end="4"/>
                                            </p:txEl>
                                          </p:spTgt>
                                        </p:tgtEl>
                                      </p:cBhvr>
                                    </p:animEffect>
                                  </p:childTnLst>
                                </p:cTn>
                              </p:par>
                            </p:childTnLst>
                          </p:cTn>
                        </p:par>
                        <p:par>
                          <p:cTn id="12" fill="hold" nodeType="afterGroup">
                            <p:stCondLst>
                              <p:cond delay="2500"/>
                            </p:stCondLst>
                            <p:childTnLst>
                              <p:par>
                                <p:cTn id="13" presetID="18" presetClass="entr" presetSubtype="6" fill="hold" nodeType="afterEffect">
                                  <p:stCondLst>
                                    <p:cond delay="0"/>
                                  </p:stCondLst>
                                  <p:childTnLst>
                                    <p:set>
                                      <p:cBhvr>
                                        <p:cTn id="14" dur="1" fill="hold">
                                          <p:stCondLst>
                                            <p:cond delay="0"/>
                                          </p:stCondLst>
                                        </p:cTn>
                                        <p:tgtEl>
                                          <p:spTgt spid="7180">
                                            <p:txEl>
                                              <p:pRg st="5" end="5"/>
                                            </p:txEl>
                                          </p:spTgt>
                                        </p:tgtEl>
                                        <p:attrNameLst>
                                          <p:attrName>style.visibility</p:attrName>
                                        </p:attrNameLst>
                                      </p:cBhvr>
                                      <p:to>
                                        <p:strVal val="visible"/>
                                      </p:to>
                                    </p:set>
                                    <p:animEffect transition="in" filter="strips(downRight)">
                                      <p:cBhvr>
                                        <p:cTn id="15" dur="500"/>
                                        <p:tgtEl>
                                          <p:spTgt spid="7180">
                                            <p:txEl>
                                              <p:pRg st="5" end="5"/>
                                            </p:txEl>
                                          </p:spTgt>
                                        </p:tgtEl>
                                      </p:cBhvr>
                                    </p:animEffect>
                                  </p:childTnLst>
                                </p:cTn>
                              </p:par>
                            </p:childTnLst>
                          </p:cTn>
                        </p:par>
                        <p:par>
                          <p:cTn id="16" fill="hold" nodeType="afterGroup">
                            <p:stCondLst>
                              <p:cond delay="3000"/>
                            </p:stCondLst>
                            <p:childTnLst>
                              <p:par>
                                <p:cTn id="17" presetID="1" presetClass="entr" presetSubtype="0" fill="hold" nodeType="afterEffect">
                                  <p:stCondLst>
                                    <p:cond delay="0"/>
                                  </p:stCondLst>
                                  <p:childTnLst>
                                    <p:set>
                                      <p:cBhvr>
                                        <p:cTn id="18" dur="1" fill="hold">
                                          <p:stCondLst>
                                            <p:cond delay="0"/>
                                          </p:stCondLst>
                                        </p:cTn>
                                        <p:tgtEl>
                                          <p:spTgt spid="7182"/>
                                        </p:tgtEl>
                                        <p:attrNameLst>
                                          <p:attrName>style.visibility</p:attrName>
                                        </p:attrNameLst>
                                      </p:cBhvr>
                                      <p:to>
                                        <p:strVal val="visible"/>
                                      </p:to>
                                    </p:set>
                                  </p:childTnLst>
                                </p:cTn>
                              </p:par>
                            </p:childTnLst>
                          </p:cTn>
                        </p:par>
                        <p:par>
                          <p:cTn id="19" fill="hold" nodeType="afterGroup">
                            <p:stCondLst>
                              <p:cond delay="3000"/>
                            </p:stCondLst>
                            <p:childTnLst>
                              <p:par>
                                <p:cTn id="20" presetID="53" presetClass="entr" presetSubtype="0" fill="hold" grpId="0" nodeType="afterEffect">
                                  <p:stCondLst>
                                    <p:cond delay="0"/>
                                  </p:stCondLst>
                                  <p:childTnLst>
                                    <p:set>
                                      <p:cBhvr>
                                        <p:cTn id="21" dur="1" fill="hold">
                                          <p:stCondLst>
                                            <p:cond delay="0"/>
                                          </p:stCondLst>
                                        </p:cTn>
                                        <p:tgtEl>
                                          <p:spTgt spid="7183"/>
                                        </p:tgtEl>
                                        <p:attrNameLst>
                                          <p:attrName>style.visibility</p:attrName>
                                        </p:attrNameLst>
                                      </p:cBhvr>
                                      <p:to>
                                        <p:strVal val="visible"/>
                                      </p:to>
                                    </p:set>
                                    <p:anim calcmode="lin" valueType="num">
                                      <p:cBhvr>
                                        <p:cTn id="22" dur="500" fill="hold"/>
                                        <p:tgtEl>
                                          <p:spTgt spid="7183"/>
                                        </p:tgtEl>
                                        <p:attrNameLst>
                                          <p:attrName>ppt_w</p:attrName>
                                        </p:attrNameLst>
                                      </p:cBhvr>
                                      <p:tavLst>
                                        <p:tav tm="0">
                                          <p:val>
                                            <p:fltVal val="0"/>
                                          </p:val>
                                        </p:tav>
                                        <p:tav tm="100000">
                                          <p:val>
                                            <p:strVal val="#ppt_w"/>
                                          </p:val>
                                        </p:tav>
                                      </p:tavLst>
                                    </p:anim>
                                    <p:anim calcmode="lin" valueType="num">
                                      <p:cBhvr>
                                        <p:cTn id="23" dur="500" fill="hold"/>
                                        <p:tgtEl>
                                          <p:spTgt spid="7183"/>
                                        </p:tgtEl>
                                        <p:attrNameLst>
                                          <p:attrName>ppt_h</p:attrName>
                                        </p:attrNameLst>
                                      </p:cBhvr>
                                      <p:tavLst>
                                        <p:tav tm="0">
                                          <p:val>
                                            <p:fltVal val="0"/>
                                          </p:val>
                                        </p:tav>
                                        <p:tav tm="100000">
                                          <p:val>
                                            <p:strVal val="#ppt_h"/>
                                          </p:val>
                                        </p:tav>
                                      </p:tavLst>
                                    </p:anim>
                                    <p:animEffect transition="in" filter="fade">
                                      <p:cBhvr>
                                        <p:cTn id="24" dur="500"/>
                                        <p:tgtEl>
                                          <p:spTgt spid="7183"/>
                                        </p:tgtEl>
                                      </p:cBhvr>
                                    </p:animEffect>
                                  </p:childTnLst>
                                </p:cTn>
                              </p:par>
                              <p:par>
                                <p:cTn id="25" presetID="53" presetClass="entr" presetSubtype="0" fill="hold" nodeType="withEffect">
                                  <p:stCondLst>
                                    <p:cond delay="0"/>
                                  </p:stCondLst>
                                  <p:childTnLst>
                                    <p:set>
                                      <p:cBhvr>
                                        <p:cTn id="26" dur="1" fill="hold">
                                          <p:stCondLst>
                                            <p:cond delay="0"/>
                                          </p:stCondLst>
                                        </p:cTn>
                                        <p:tgtEl>
                                          <p:spTgt spid="7184"/>
                                        </p:tgtEl>
                                        <p:attrNameLst>
                                          <p:attrName>style.visibility</p:attrName>
                                        </p:attrNameLst>
                                      </p:cBhvr>
                                      <p:to>
                                        <p:strVal val="visible"/>
                                      </p:to>
                                    </p:set>
                                    <p:anim calcmode="lin" valueType="num">
                                      <p:cBhvr>
                                        <p:cTn id="27" dur="500" fill="hold"/>
                                        <p:tgtEl>
                                          <p:spTgt spid="7184"/>
                                        </p:tgtEl>
                                        <p:attrNameLst>
                                          <p:attrName>ppt_w</p:attrName>
                                        </p:attrNameLst>
                                      </p:cBhvr>
                                      <p:tavLst>
                                        <p:tav tm="0">
                                          <p:val>
                                            <p:fltVal val="0"/>
                                          </p:val>
                                        </p:tav>
                                        <p:tav tm="100000">
                                          <p:val>
                                            <p:strVal val="#ppt_w"/>
                                          </p:val>
                                        </p:tav>
                                      </p:tavLst>
                                    </p:anim>
                                    <p:anim calcmode="lin" valueType="num">
                                      <p:cBhvr>
                                        <p:cTn id="28" dur="500" fill="hold"/>
                                        <p:tgtEl>
                                          <p:spTgt spid="7184"/>
                                        </p:tgtEl>
                                        <p:attrNameLst>
                                          <p:attrName>ppt_h</p:attrName>
                                        </p:attrNameLst>
                                      </p:cBhvr>
                                      <p:tavLst>
                                        <p:tav tm="0">
                                          <p:val>
                                            <p:fltVal val="0"/>
                                          </p:val>
                                        </p:tav>
                                        <p:tav tm="100000">
                                          <p:val>
                                            <p:strVal val="#ppt_h"/>
                                          </p:val>
                                        </p:tav>
                                      </p:tavLst>
                                    </p:anim>
                                    <p:animEffect transition="in" filter="fade">
                                      <p:cBhvr>
                                        <p:cTn id="29" dur="500"/>
                                        <p:tgtEl>
                                          <p:spTgt spid="7184"/>
                                        </p:tgtEl>
                                      </p:cBhvr>
                                    </p:animEffect>
                                  </p:childTnLst>
                                </p:cTn>
                              </p:par>
                              <p:par>
                                <p:cTn id="30" presetID="50" presetClass="entr" presetSubtype="0" decel="100000" fill="hold" nodeType="withEffect">
                                  <p:stCondLst>
                                    <p:cond delay="0"/>
                                  </p:stCondLst>
                                  <p:childTnLst>
                                    <p:set>
                                      <p:cBhvr>
                                        <p:cTn id="31" dur="1" fill="hold">
                                          <p:stCondLst>
                                            <p:cond delay="0"/>
                                          </p:stCondLst>
                                        </p:cTn>
                                        <p:tgtEl>
                                          <p:spTgt spid="7187"/>
                                        </p:tgtEl>
                                        <p:attrNameLst>
                                          <p:attrName>style.visibility</p:attrName>
                                        </p:attrNameLst>
                                      </p:cBhvr>
                                      <p:to>
                                        <p:strVal val="visible"/>
                                      </p:to>
                                    </p:set>
                                    <p:anim calcmode="lin" valueType="num">
                                      <p:cBhvr>
                                        <p:cTn id="32" dur="1000" fill="hold"/>
                                        <p:tgtEl>
                                          <p:spTgt spid="7187"/>
                                        </p:tgtEl>
                                        <p:attrNameLst>
                                          <p:attrName>ppt_w</p:attrName>
                                        </p:attrNameLst>
                                      </p:cBhvr>
                                      <p:tavLst>
                                        <p:tav tm="0">
                                          <p:val>
                                            <p:strVal val="#ppt_w+.3"/>
                                          </p:val>
                                        </p:tav>
                                        <p:tav tm="100000">
                                          <p:val>
                                            <p:strVal val="#ppt_w"/>
                                          </p:val>
                                        </p:tav>
                                      </p:tavLst>
                                    </p:anim>
                                    <p:anim calcmode="lin" valueType="num">
                                      <p:cBhvr>
                                        <p:cTn id="33" dur="1000" fill="hold"/>
                                        <p:tgtEl>
                                          <p:spTgt spid="7187"/>
                                        </p:tgtEl>
                                        <p:attrNameLst>
                                          <p:attrName>ppt_h</p:attrName>
                                        </p:attrNameLst>
                                      </p:cBhvr>
                                      <p:tavLst>
                                        <p:tav tm="0">
                                          <p:val>
                                            <p:strVal val="#ppt_h"/>
                                          </p:val>
                                        </p:tav>
                                        <p:tav tm="100000">
                                          <p:val>
                                            <p:strVal val="#ppt_h"/>
                                          </p:val>
                                        </p:tav>
                                      </p:tavLst>
                                    </p:anim>
                                    <p:animEffect transition="in" filter="fade">
                                      <p:cBhvr>
                                        <p:cTn id="34" dur="1000"/>
                                        <p:tgtEl>
                                          <p:spTgt spid="7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9"/>
          <p:cNvSpPr>
            <a:spLocks noChangeArrowheads="1"/>
          </p:cNvSpPr>
          <p:nvPr/>
        </p:nvSpPr>
        <p:spPr bwMode="auto">
          <a:xfrm>
            <a:off x="762000" y="228600"/>
            <a:ext cx="7467600" cy="6248400"/>
          </a:xfrm>
          <a:prstGeom prst="flowChartAlternateProcess">
            <a:avLst/>
          </a:prstGeom>
          <a:solidFill>
            <a:srgbClr val="DAC4D1"/>
          </a:solidFill>
          <a:ln w="76200" cap="sq" cmpd="tri">
            <a:solidFill>
              <a:schemeClr val="tx1"/>
            </a:solidFill>
            <a:miter lim="800000"/>
            <a:headEnd type="none" w="sm" len="sm"/>
            <a:tailEnd type="none" w="sm" len="sm"/>
          </a:ln>
        </p:spPr>
        <p:txBody>
          <a:bodyPr wrap="none" anchor="ctr"/>
          <a:lstStyle/>
          <a:p>
            <a:endParaRPr lang="en-US"/>
          </a:p>
        </p:txBody>
      </p:sp>
      <p:sp>
        <p:nvSpPr>
          <p:cNvPr id="8208" name="Text Box 16"/>
          <p:cNvSpPr txBox="1">
            <a:spLocks noChangeArrowheads="1"/>
          </p:cNvSpPr>
          <p:nvPr/>
        </p:nvSpPr>
        <p:spPr bwMode="auto">
          <a:xfrm>
            <a:off x="3200400" y="685800"/>
            <a:ext cx="1524000" cy="366713"/>
          </a:xfrm>
          <a:prstGeom prst="rect">
            <a:avLst/>
          </a:prstGeom>
          <a:noFill/>
          <a:ln w="9525">
            <a:noFill/>
            <a:miter lim="800000"/>
            <a:headEnd/>
            <a:tailEnd/>
          </a:ln>
        </p:spPr>
        <p:txBody>
          <a:bodyPr>
            <a:spAutoFit/>
          </a:bodyPr>
          <a:lstStyle/>
          <a:p>
            <a:pPr>
              <a:spcBef>
                <a:spcPct val="50000"/>
              </a:spcBef>
            </a:pPr>
            <a:r>
              <a:rPr lang="en-US" b="1" i="1" u="sng"/>
              <a:t>Tập làm văn</a:t>
            </a:r>
          </a:p>
        </p:txBody>
      </p:sp>
      <p:sp>
        <p:nvSpPr>
          <p:cNvPr id="8209" name="Text Box 17"/>
          <p:cNvSpPr txBox="1">
            <a:spLocks noChangeArrowheads="1"/>
          </p:cNvSpPr>
          <p:nvPr/>
        </p:nvSpPr>
        <p:spPr bwMode="auto">
          <a:xfrm>
            <a:off x="2743200" y="1295400"/>
            <a:ext cx="3657600" cy="461963"/>
          </a:xfrm>
          <a:prstGeom prst="rect">
            <a:avLst/>
          </a:prstGeom>
          <a:noFill/>
          <a:ln w="9525">
            <a:noFill/>
            <a:miter lim="800000"/>
            <a:headEnd/>
            <a:tailEnd/>
          </a:ln>
        </p:spPr>
        <p:txBody>
          <a:bodyPr>
            <a:spAutoFit/>
          </a:bodyPr>
          <a:lstStyle/>
          <a:p>
            <a:pPr>
              <a:spcBef>
                <a:spcPct val="50000"/>
              </a:spcBef>
            </a:pPr>
            <a:r>
              <a:rPr lang="en-US" sz="2400" i="1">
                <a:solidFill>
                  <a:srgbClr val="0000FF"/>
                </a:solidFill>
              </a:rPr>
              <a:t>Kiểm tra bài cũ</a:t>
            </a:r>
          </a:p>
        </p:txBody>
      </p:sp>
      <p:sp>
        <p:nvSpPr>
          <p:cNvPr id="8210" name="Text Box 18"/>
          <p:cNvSpPr txBox="1">
            <a:spLocks noChangeArrowheads="1"/>
          </p:cNvSpPr>
          <p:nvPr/>
        </p:nvSpPr>
        <p:spPr bwMode="auto">
          <a:xfrm>
            <a:off x="1600200" y="2743200"/>
            <a:ext cx="5257800" cy="830263"/>
          </a:xfrm>
          <a:prstGeom prst="rect">
            <a:avLst/>
          </a:prstGeom>
          <a:noFill/>
          <a:ln w="9525">
            <a:noFill/>
            <a:miter lim="800000"/>
            <a:headEnd/>
            <a:tailEnd/>
          </a:ln>
        </p:spPr>
        <p:txBody>
          <a:bodyPr>
            <a:spAutoFit/>
          </a:bodyPr>
          <a:lstStyle/>
          <a:p>
            <a:pPr>
              <a:spcBef>
                <a:spcPct val="50000"/>
              </a:spcBef>
            </a:pPr>
            <a:r>
              <a:rPr lang="en-US" sz="2400">
                <a:solidFill>
                  <a:srgbClr val="0000FF"/>
                </a:solidFill>
              </a:rPr>
              <a:t>1) </a:t>
            </a:r>
            <a:r>
              <a:rPr lang="en-US" sz="2400" i="1">
                <a:solidFill>
                  <a:srgbClr val="0000FF"/>
                </a:solidFill>
              </a:rPr>
              <a:t>Nhắc lại nội dung cần ghi nhớ trong tiết Tập làm văn trước.</a:t>
            </a:r>
          </a:p>
        </p:txBody>
      </p:sp>
      <p:sp>
        <p:nvSpPr>
          <p:cNvPr id="8211" name="Text Box 19"/>
          <p:cNvSpPr txBox="1">
            <a:spLocks noChangeArrowheads="1"/>
          </p:cNvSpPr>
          <p:nvPr/>
        </p:nvSpPr>
        <p:spPr bwMode="auto">
          <a:xfrm>
            <a:off x="1676400" y="3962400"/>
            <a:ext cx="5257800" cy="830263"/>
          </a:xfrm>
          <a:prstGeom prst="rect">
            <a:avLst/>
          </a:prstGeom>
          <a:noFill/>
          <a:ln w="9525">
            <a:noFill/>
            <a:miter lim="800000"/>
            <a:headEnd/>
            <a:tailEnd/>
          </a:ln>
        </p:spPr>
        <p:txBody>
          <a:bodyPr>
            <a:spAutoFit/>
          </a:bodyPr>
          <a:lstStyle/>
          <a:p>
            <a:pPr>
              <a:spcBef>
                <a:spcPct val="50000"/>
              </a:spcBef>
            </a:pPr>
            <a:r>
              <a:rPr lang="en-US" sz="2400">
                <a:solidFill>
                  <a:srgbClr val="0000FF"/>
                </a:solidFill>
              </a:rPr>
              <a:t>2) </a:t>
            </a:r>
            <a:r>
              <a:rPr lang="en-US" sz="2400" i="1">
                <a:solidFill>
                  <a:srgbClr val="0000FF"/>
                </a:solidFill>
              </a:rPr>
              <a:t>Đọc lại đoạn văn đã viết  ở tiết Tập làm văn trước.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8208"/>
                                        </p:tgtEl>
                                        <p:attrNameLst>
                                          <p:attrName>style.visibility</p:attrName>
                                        </p:attrNameLst>
                                      </p:cBhvr>
                                      <p:to>
                                        <p:strVal val="visible"/>
                                      </p:to>
                                    </p:set>
                                    <p:anim calcmode="lin" valueType="num">
                                      <p:cBhvr>
                                        <p:cTn id="7" dur="1000" fill="hold"/>
                                        <p:tgtEl>
                                          <p:spTgt spid="8208"/>
                                        </p:tgtEl>
                                        <p:attrNameLst>
                                          <p:attrName>ppt_w</p:attrName>
                                        </p:attrNameLst>
                                      </p:cBhvr>
                                      <p:tavLst>
                                        <p:tav tm="0">
                                          <p:val>
                                            <p:strVal val="#ppt_w+.3"/>
                                          </p:val>
                                        </p:tav>
                                        <p:tav tm="100000">
                                          <p:val>
                                            <p:strVal val="#ppt_w"/>
                                          </p:val>
                                        </p:tav>
                                      </p:tavLst>
                                    </p:anim>
                                    <p:anim calcmode="lin" valueType="num">
                                      <p:cBhvr>
                                        <p:cTn id="8" dur="1000" fill="hold"/>
                                        <p:tgtEl>
                                          <p:spTgt spid="8208"/>
                                        </p:tgtEl>
                                        <p:attrNameLst>
                                          <p:attrName>ppt_h</p:attrName>
                                        </p:attrNameLst>
                                      </p:cBhvr>
                                      <p:tavLst>
                                        <p:tav tm="0">
                                          <p:val>
                                            <p:strVal val="#ppt_h"/>
                                          </p:val>
                                        </p:tav>
                                        <p:tav tm="100000">
                                          <p:val>
                                            <p:strVal val="#ppt_h"/>
                                          </p:val>
                                        </p:tav>
                                      </p:tavLst>
                                    </p:anim>
                                    <p:animEffect transition="in" filter="fade">
                                      <p:cBhvr>
                                        <p:cTn id="9" dur="1000"/>
                                        <p:tgtEl>
                                          <p:spTgt spid="820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8209"/>
                                        </p:tgtEl>
                                        <p:attrNameLst>
                                          <p:attrName>style.visibility</p:attrName>
                                        </p:attrNameLst>
                                      </p:cBhvr>
                                      <p:to>
                                        <p:strVal val="visible"/>
                                      </p:to>
                                    </p:set>
                                    <p:anim calcmode="lin" valueType="num">
                                      <p:cBhvr>
                                        <p:cTn id="14" dur="1000" fill="hold"/>
                                        <p:tgtEl>
                                          <p:spTgt spid="8209"/>
                                        </p:tgtEl>
                                        <p:attrNameLst>
                                          <p:attrName>ppt_w</p:attrName>
                                        </p:attrNameLst>
                                      </p:cBhvr>
                                      <p:tavLst>
                                        <p:tav tm="0">
                                          <p:val>
                                            <p:strVal val="#ppt_w+.3"/>
                                          </p:val>
                                        </p:tav>
                                        <p:tav tm="100000">
                                          <p:val>
                                            <p:strVal val="#ppt_w"/>
                                          </p:val>
                                        </p:tav>
                                      </p:tavLst>
                                    </p:anim>
                                    <p:anim calcmode="lin" valueType="num">
                                      <p:cBhvr>
                                        <p:cTn id="15" dur="1000" fill="hold"/>
                                        <p:tgtEl>
                                          <p:spTgt spid="8209"/>
                                        </p:tgtEl>
                                        <p:attrNameLst>
                                          <p:attrName>ppt_h</p:attrName>
                                        </p:attrNameLst>
                                      </p:cBhvr>
                                      <p:tavLst>
                                        <p:tav tm="0">
                                          <p:val>
                                            <p:strVal val="#ppt_h"/>
                                          </p:val>
                                        </p:tav>
                                        <p:tav tm="100000">
                                          <p:val>
                                            <p:strVal val="#ppt_h"/>
                                          </p:val>
                                        </p:tav>
                                      </p:tavLst>
                                    </p:anim>
                                    <p:animEffect transition="in" filter="fade">
                                      <p:cBhvr>
                                        <p:cTn id="16" dur="1000"/>
                                        <p:tgtEl>
                                          <p:spTgt spid="820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8210"/>
                                        </p:tgtEl>
                                        <p:attrNameLst>
                                          <p:attrName>style.visibility</p:attrName>
                                        </p:attrNameLst>
                                      </p:cBhvr>
                                      <p:to>
                                        <p:strVal val="visible"/>
                                      </p:to>
                                    </p:set>
                                    <p:anim calcmode="lin" valueType="num">
                                      <p:cBhvr>
                                        <p:cTn id="21" dur="1000" fill="hold"/>
                                        <p:tgtEl>
                                          <p:spTgt spid="8210"/>
                                        </p:tgtEl>
                                        <p:attrNameLst>
                                          <p:attrName>ppt_w</p:attrName>
                                        </p:attrNameLst>
                                      </p:cBhvr>
                                      <p:tavLst>
                                        <p:tav tm="0">
                                          <p:val>
                                            <p:strVal val="#ppt_w+.3"/>
                                          </p:val>
                                        </p:tav>
                                        <p:tav tm="100000">
                                          <p:val>
                                            <p:strVal val="#ppt_w"/>
                                          </p:val>
                                        </p:tav>
                                      </p:tavLst>
                                    </p:anim>
                                    <p:anim calcmode="lin" valueType="num">
                                      <p:cBhvr>
                                        <p:cTn id="22" dur="1000" fill="hold"/>
                                        <p:tgtEl>
                                          <p:spTgt spid="8210"/>
                                        </p:tgtEl>
                                        <p:attrNameLst>
                                          <p:attrName>ppt_h</p:attrName>
                                        </p:attrNameLst>
                                      </p:cBhvr>
                                      <p:tavLst>
                                        <p:tav tm="0">
                                          <p:val>
                                            <p:strVal val="#ppt_h"/>
                                          </p:val>
                                        </p:tav>
                                        <p:tav tm="100000">
                                          <p:val>
                                            <p:strVal val="#ppt_h"/>
                                          </p:val>
                                        </p:tav>
                                      </p:tavLst>
                                    </p:anim>
                                    <p:animEffect transition="in" filter="fade">
                                      <p:cBhvr>
                                        <p:cTn id="23" dur="1000"/>
                                        <p:tgtEl>
                                          <p:spTgt spid="8210"/>
                                        </p:tgtEl>
                                      </p:cBhvr>
                                    </p:animEffect>
                                  </p:childTnLst>
                                </p:cTn>
                              </p:par>
                              <p:par>
                                <p:cTn id="24" presetID="50" presetClass="entr" presetSubtype="0" decel="100000" fill="hold" grpId="0" nodeType="withEffect">
                                  <p:stCondLst>
                                    <p:cond delay="0"/>
                                  </p:stCondLst>
                                  <p:childTnLst>
                                    <p:set>
                                      <p:cBhvr>
                                        <p:cTn id="25" dur="1" fill="hold">
                                          <p:stCondLst>
                                            <p:cond delay="0"/>
                                          </p:stCondLst>
                                        </p:cTn>
                                        <p:tgtEl>
                                          <p:spTgt spid="8211"/>
                                        </p:tgtEl>
                                        <p:attrNameLst>
                                          <p:attrName>style.visibility</p:attrName>
                                        </p:attrNameLst>
                                      </p:cBhvr>
                                      <p:to>
                                        <p:strVal val="visible"/>
                                      </p:to>
                                    </p:set>
                                    <p:anim calcmode="lin" valueType="num">
                                      <p:cBhvr>
                                        <p:cTn id="26" dur="1000" fill="hold"/>
                                        <p:tgtEl>
                                          <p:spTgt spid="8211"/>
                                        </p:tgtEl>
                                        <p:attrNameLst>
                                          <p:attrName>ppt_w</p:attrName>
                                        </p:attrNameLst>
                                      </p:cBhvr>
                                      <p:tavLst>
                                        <p:tav tm="0">
                                          <p:val>
                                            <p:strVal val="#ppt_w+.3"/>
                                          </p:val>
                                        </p:tav>
                                        <p:tav tm="100000">
                                          <p:val>
                                            <p:strVal val="#ppt_w"/>
                                          </p:val>
                                        </p:tav>
                                      </p:tavLst>
                                    </p:anim>
                                    <p:anim calcmode="lin" valueType="num">
                                      <p:cBhvr>
                                        <p:cTn id="27" dur="1000" fill="hold"/>
                                        <p:tgtEl>
                                          <p:spTgt spid="8211"/>
                                        </p:tgtEl>
                                        <p:attrNameLst>
                                          <p:attrName>ppt_h</p:attrName>
                                        </p:attrNameLst>
                                      </p:cBhvr>
                                      <p:tavLst>
                                        <p:tav tm="0">
                                          <p:val>
                                            <p:strVal val="#ppt_h"/>
                                          </p:val>
                                        </p:tav>
                                        <p:tav tm="100000">
                                          <p:val>
                                            <p:strVal val="#ppt_h"/>
                                          </p:val>
                                        </p:tav>
                                      </p:tavLst>
                                    </p:anim>
                                    <p:animEffect transition="in" filter="fade">
                                      <p:cBhvr>
                                        <p:cTn id="28" dur="1000"/>
                                        <p:tgtEl>
                                          <p:spTgt spid="8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8" grpId="0"/>
      <p:bldP spid="8209" grpId="0"/>
      <p:bldP spid="8210" grpId="0"/>
      <p:bldP spid="82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smtClean="0"/>
          </a:p>
        </p:txBody>
      </p:sp>
      <p:sp>
        <p:nvSpPr>
          <p:cNvPr id="4099" name="Rectangle 3"/>
          <p:cNvSpPr>
            <a:spLocks noGrp="1" noChangeArrowheads="1"/>
          </p:cNvSpPr>
          <p:nvPr>
            <p:ph type="body" idx="1"/>
          </p:nvPr>
        </p:nvSpPr>
        <p:spPr/>
        <p:txBody>
          <a:bodyPr/>
          <a:lstStyle/>
          <a:p>
            <a:pPr eaLnBrk="1" hangingPunct="1"/>
            <a:endParaRPr lang="en-US" smtClean="0"/>
          </a:p>
        </p:txBody>
      </p:sp>
      <p:sp>
        <p:nvSpPr>
          <p:cNvPr id="4100" name="AutoShape 9"/>
          <p:cNvSpPr>
            <a:spLocks noChangeArrowheads="1"/>
          </p:cNvSpPr>
          <p:nvPr/>
        </p:nvSpPr>
        <p:spPr bwMode="auto">
          <a:xfrm>
            <a:off x="762000" y="228600"/>
            <a:ext cx="7467600" cy="6248400"/>
          </a:xfrm>
          <a:prstGeom prst="flowChartAlternateProcess">
            <a:avLst/>
          </a:prstGeom>
          <a:solidFill>
            <a:srgbClr val="AFEFCC"/>
          </a:solidFill>
          <a:ln w="76200" cap="sq" cmpd="tri">
            <a:solidFill>
              <a:schemeClr val="tx1"/>
            </a:solidFill>
            <a:miter lim="800000"/>
            <a:headEnd type="none" w="sm" len="sm"/>
            <a:tailEnd type="none" w="sm" len="sm"/>
          </a:ln>
        </p:spPr>
        <p:txBody>
          <a:bodyPr wrap="none" anchor="ctr"/>
          <a:lstStyle/>
          <a:p>
            <a:endParaRPr lang="en-US"/>
          </a:p>
        </p:txBody>
      </p:sp>
      <p:sp>
        <p:nvSpPr>
          <p:cNvPr id="4101" name="Text Box 11"/>
          <p:cNvSpPr txBox="1">
            <a:spLocks noChangeArrowheads="1"/>
          </p:cNvSpPr>
          <p:nvPr/>
        </p:nvSpPr>
        <p:spPr bwMode="auto">
          <a:xfrm>
            <a:off x="0" y="609600"/>
            <a:ext cx="1524000" cy="369888"/>
          </a:xfrm>
          <a:prstGeom prst="rect">
            <a:avLst/>
          </a:prstGeom>
          <a:noFill/>
          <a:ln w="9525">
            <a:noFill/>
            <a:miter lim="800000"/>
            <a:headEnd/>
            <a:tailEnd/>
          </a:ln>
        </p:spPr>
        <p:txBody>
          <a:bodyPr>
            <a:spAutoFit/>
          </a:bodyPr>
          <a:lstStyle/>
          <a:p>
            <a:pPr>
              <a:spcBef>
                <a:spcPct val="50000"/>
              </a:spcBef>
            </a:pPr>
            <a:r>
              <a:rPr lang="en-US" b="1" u="sng"/>
              <a:t>Tập làm văn</a:t>
            </a:r>
          </a:p>
        </p:txBody>
      </p:sp>
      <p:sp>
        <p:nvSpPr>
          <p:cNvPr id="9228" name="Text Box 12"/>
          <p:cNvSpPr txBox="1">
            <a:spLocks noChangeArrowheads="1"/>
          </p:cNvSpPr>
          <p:nvPr/>
        </p:nvSpPr>
        <p:spPr bwMode="auto">
          <a:xfrm>
            <a:off x="1828800" y="609600"/>
            <a:ext cx="6172200" cy="369888"/>
          </a:xfrm>
          <a:prstGeom prst="rect">
            <a:avLst/>
          </a:prstGeom>
          <a:noFill/>
          <a:ln w="9525">
            <a:noFill/>
            <a:miter lim="800000"/>
            <a:headEnd/>
            <a:tailEnd/>
          </a:ln>
        </p:spPr>
        <p:txBody>
          <a:bodyPr>
            <a:spAutoFit/>
          </a:bodyPr>
          <a:lstStyle/>
          <a:p>
            <a:pPr>
              <a:spcBef>
                <a:spcPct val="50000"/>
              </a:spcBef>
            </a:pPr>
            <a:r>
              <a:rPr lang="en-US" b="1"/>
              <a:t>LUYỆN TẬP XÂY DỰNG ĐOẠN VĂN MIÊU TẢ CÂY CỐI</a:t>
            </a:r>
          </a:p>
        </p:txBody>
      </p:sp>
      <p:sp>
        <p:nvSpPr>
          <p:cNvPr id="9229" name="Text Box 13"/>
          <p:cNvSpPr txBox="1">
            <a:spLocks noChangeArrowheads="1"/>
          </p:cNvSpPr>
          <p:nvPr/>
        </p:nvSpPr>
        <p:spPr bwMode="auto">
          <a:xfrm>
            <a:off x="1447800" y="990600"/>
            <a:ext cx="5562600" cy="708025"/>
          </a:xfrm>
          <a:prstGeom prst="rect">
            <a:avLst/>
          </a:prstGeom>
          <a:noFill/>
          <a:ln w="9525">
            <a:noFill/>
            <a:miter lim="800000"/>
            <a:headEnd/>
            <a:tailEnd/>
          </a:ln>
        </p:spPr>
        <p:txBody>
          <a:bodyPr>
            <a:spAutoFit/>
          </a:bodyPr>
          <a:lstStyle/>
          <a:p>
            <a:pPr>
              <a:spcBef>
                <a:spcPct val="50000"/>
              </a:spcBef>
            </a:pPr>
            <a:r>
              <a:rPr lang="en-US" sz="2000" b="1" i="1"/>
              <a:t>1)   Đọc dàn ý bài văn tả cây chuối tiêu dưới đây:</a:t>
            </a:r>
          </a:p>
        </p:txBody>
      </p:sp>
      <p:sp>
        <p:nvSpPr>
          <p:cNvPr id="9230" name="Text Box 14"/>
          <p:cNvSpPr txBox="1">
            <a:spLocks noChangeArrowheads="1"/>
          </p:cNvSpPr>
          <p:nvPr/>
        </p:nvSpPr>
        <p:spPr bwMode="auto">
          <a:xfrm>
            <a:off x="685800" y="2057400"/>
            <a:ext cx="3733800" cy="830263"/>
          </a:xfrm>
          <a:prstGeom prst="rect">
            <a:avLst/>
          </a:prstGeom>
          <a:noFill/>
          <a:ln w="9525">
            <a:noFill/>
            <a:miter lim="800000"/>
            <a:headEnd/>
            <a:tailEnd/>
          </a:ln>
        </p:spPr>
        <p:txBody>
          <a:bodyPr>
            <a:spAutoFit/>
          </a:bodyPr>
          <a:lstStyle/>
          <a:p>
            <a:pPr>
              <a:spcBef>
                <a:spcPct val="50000"/>
              </a:spcBef>
              <a:buFontTx/>
              <a:buChar char="-"/>
            </a:pPr>
            <a:r>
              <a:rPr lang="en-US" sz="2800">
                <a:cs typeface="Arial" charset="0"/>
              </a:rPr>
              <a:t>♣</a:t>
            </a:r>
            <a:r>
              <a:rPr lang="en-US" sz="2000" b="1" i="1"/>
              <a:t> Tả bao quát cây chuối tiêu.</a:t>
            </a:r>
          </a:p>
        </p:txBody>
      </p:sp>
      <p:sp>
        <p:nvSpPr>
          <p:cNvPr id="9231" name="Text Box 15"/>
          <p:cNvSpPr txBox="1">
            <a:spLocks noChangeArrowheads="1"/>
          </p:cNvSpPr>
          <p:nvPr/>
        </p:nvSpPr>
        <p:spPr bwMode="auto">
          <a:xfrm>
            <a:off x="685800" y="1447800"/>
            <a:ext cx="4572000" cy="523875"/>
          </a:xfrm>
          <a:prstGeom prst="rect">
            <a:avLst/>
          </a:prstGeom>
          <a:noFill/>
          <a:ln w="9525">
            <a:noFill/>
            <a:miter lim="800000"/>
            <a:headEnd/>
            <a:tailEnd/>
          </a:ln>
        </p:spPr>
        <p:txBody>
          <a:bodyPr>
            <a:spAutoFit/>
          </a:bodyPr>
          <a:lstStyle/>
          <a:p>
            <a:pPr>
              <a:spcBef>
                <a:spcPct val="50000"/>
              </a:spcBef>
              <a:buFontTx/>
              <a:buChar char="-"/>
            </a:pPr>
            <a:r>
              <a:rPr lang="en-US" sz="2800">
                <a:cs typeface="Arial" charset="0"/>
              </a:rPr>
              <a:t>♣</a:t>
            </a:r>
            <a:r>
              <a:rPr lang="en-US" sz="2800"/>
              <a:t> </a:t>
            </a:r>
            <a:r>
              <a:rPr lang="en-US"/>
              <a:t> </a:t>
            </a:r>
            <a:r>
              <a:rPr lang="en-US" sz="2000" b="1" i="1"/>
              <a:t>Giới thiệu cây chuối tiêu.</a:t>
            </a:r>
          </a:p>
        </p:txBody>
      </p:sp>
      <p:sp>
        <p:nvSpPr>
          <p:cNvPr id="9232" name="Text Box 16"/>
          <p:cNvSpPr txBox="1">
            <a:spLocks noChangeArrowheads="1"/>
          </p:cNvSpPr>
          <p:nvPr/>
        </p:nvSpPr>
        <p:spPr bwMode="auto">
          <a:xfrm>
            <a:off x="685800" y="4114800"/>
            <a:ext cx="4343400" cy="523875"/>
          </a:xfrm>
          <a:prstGeom prst="rect">
            <a:avLst/>
          </a:prstGeom>
          <a:noFill/>
          <a:ln w="9525">
            <a:noFill/>
            <a:miter lim="800000"/>
            <a:headEnd/>
            <a:tailEnd/>
          </a:ln>
        </p:spPr>
        <p:txBody>
          <a:bodyPr>
            <a:spAutoFit/>
          </a:bodyPr>
          <a:lstStyle/>
          <a:p>
            <a:pPr>
              <a:spcBef>
                <a:spcPct val="50000"/>
              </a:spcBef>
              <a:buFontTx/>
              <a:buChar char="-"/>
            </a:pPr>
            <a:r>
              <a:rPr lang="en-US" sz="2800">
                <a:cs typeface="Arial" charset="0"/>
              </a:rPr>
              <a:t>♣</a:t>
            </a:r>
            <a:r>
              <a:rPr lang="en-US" sz="2000" b="1" i="1"/>
              <a:t> Nêu lợi ích của cây chuối tiêu.</a:t>
            </a:r>
          </a:p>
        </p:txBody>
      </p:sp>
      <p:sp>
        <p:nvSpPr>
          <p:cNvPr id="9233" name="Text Box 17"/>
          <p:cNvSpPr txBox="1">
            <a:spLocks noChangeArrowheads="1"/>
          </p:cNvSpPr>
          <p:nvPr/>
        </p:nvSpPr>
        <p:spPr bwMode="auto">
          <a:xfrm>
            <a:off x="685800" y="2667000"/>
            <a:ext cx="4343400" cy="1600200"/>
          </a:xfrm>
          <a:prstGeom prst="rect">
            <a:avLst/>
          </a:prstGeom>
          <a:noFill/>
          <a:ln w="9525">
            <a:noFill/>
            <a:miter lim="800000"/>
            <a:headEnd/>
            <a:tailEnd/>
          </a:ln>
        </p:spPr>
        <p:txBody>
          <a:bodyPr>
            <a:spAutoFit/>
          </a:bodyPr>
          <a:lstStyle/>
          <a:p>
            <a:pPr>
              <a:spcBef>
                <a:spcPct val="50000"/>
              </a:spcBef>
            </a:pPr>
            <a:r>
              <a:rPr lang="en-US" sz="2800">
                <a:cs typeface="Arial" charset="0"/>
              </a:rPr>
              <a:t>-♣</a:t>
            </a:r>
            <a:r>
              <a:rPr lang="en-US" sz="2000" b="1" i="1"/>
              <a:t> Tả các bộ phận của cây chuối tiêu </a:t>
            </a:r>
          </a:p>
          <a:p>
            <a:pPr>
              <a:spcBef>
                <a:spcPct val="50000"/>
              </a:spcBef>
            </a:pPr>
            <a:r>
              <a:rPr lang="en-US" sz="2000" b="1" i="1"/>
              <a:t>( tàu lá , buồng chuối , nải chuối, quả chuối,...).</a:t>
            </a:r>
          </a:p>
        </p:txBody>
      </p:sp>
      <p:sp>
        <p:nvSpPr>
          <p:cNvPr id="9234" name="Line 18"/>
          <p:cNvSpPr>
            <a:spLocks noChangeShapeType="1"/>
          </p:cNvSpPr>
          <p:nvPr/>
        </p:nvSpPr>
        <p:spPr bwMode="auto">
          <a:xfrm>
            <a:off x="4876800" y="1600200"/>
            <a:ext cx="0" cy="2971800"/>
          </a:xfrm>
          <a:prstGeom prst="line">
            <a:avLst/>
          </a:prstGeom>
          <a:noFill/>
          <a:ln w="38100">
            <a:solidFill>
              <a:schemeClr val="tx1"/>
            </a:solidFill>
            <a:round/>
            <a:headEnd/>
            <a:tailEnd/>
          </a:ln>
        </p:spPr>
        <p:txBody>
          <a:bodyPr/>
          <a:lstStyle/>
          <a:p>
            <a:endParaRPr lang="en-US"/>
          </a:p>
        </p:txBody>
      </p:sp>
      <p:sp>
        <p:nvSpPr>
          <p:cNvPr id="9235" name="Text Box 19"/>
          <p:cNvSpPr txBox="1">
            <a:spLocks noChangeArrowheads="1"/>
          </p:cNvSpPr>
          <p:nvPr/>
        </p:nvSpPr>
        <p:spPr bwMode="auto">
          <a:xfrm>
            <a:off x="5029200" y="1600200"/>
            <a:ext cx="3352800" cy="400050"/>
          </a:xfrm>
          <a:prstGeom prst="rect">
            <a:avLst/>
          </a:prstGeom>
          <a:noFill/>
          <a:ln w="9525">
            <a:noFill/>
            <a:miter lim="800000"/>
            <a:headEnd/>
            <a:tailEnd/>
          </a:ln>
        </p:spPr>
        <p:txBody>
          <a:bodyPr>
            <a:spAutoFit/>
          </a:bodyPr>
          <a:lstStyle/>
          <a:p>
            <a:pPr>
              <a:spcBef>
                <a:spcPct val="50000"/>
              </a:spcBef>
            </a:pPr>
            <a:r>
              <a:rPr lang="en-US"/>
              <a:t> </a:t>
            </a:r>
            <a:r>
              <a:rPr lang="en-US" sz="2000"/>
              <a:t>Ý 1 : Thuộc phần mở bài</a:t>
            </a:r>
          </a:p>
        </p:txBody>
      </p:sp>
      <p:sp>
        <p:nvSpPr>
          <p:cNvPr id="9236" name="Text Box 20"/>
          <p:cNvSpPr txBox="1">
            <a:spLocks noChangeArrowheads="1"/>
          </p:cNvSpPr>
          <p:nvPr/>
        </p:nvSpPr>
        <p:spPr bwMode="auto">
          <a:xfrm>
            <a:off x="5029200" y="2362200"/>
            <a:ext cx="3429000" cy="708025"/>
          </a:xfrm>
          <a:prstGeom prst="rect">
            <a:avLst/>
          </a:prstGeom>
          <a:noFill/>
          <a:ln w="9525">
            <a:noFill/>
            <a:miter lim="800000"/>
            <a:headEnd/>
            <a:tailEnd/>
          </a:ln>
        </p:spPr>
        <p:txBody>
          <a:bodyPr>
            <a:spAutoFit/>
          </a:bodyPr>
          <a:lstStyle/>
          <a:p>
            <a:pPr>
              <a:spcBef>
                <a:spcPct val="50000"/>
              </a:spcBef>
            </a:pPr>
            <a:r>
              <a:rPr lang="en-US"/>
              <a:t> </a:t>
            </a:r>
            <a:r>
              <a:rPr lang="en-US" sz="2000"/>
              <a:t>Ý 2 và 3 : Thuộc phần thân  bài</a:t>
            </a:r>
          </a:p>
        </p:txBody>
      </p:sp>
      <p:sp>
        <p:nvSpPr>
          <p:cNvPr id="9237" name="Text Box 21"/>
          <p:cNvSpPr txBox="1">
            <a:spLocks noChangeArrowheads="1"/>
          </p:cNvSpPr>
          <p:nvPr/>
        </p:nvSpPr>
        <p:spPr bwMode="auto">
          <a:xfrm>
            <a:off x="5105400" y="4191000"/>
            <a:ext cx="3429000" cy="400050"/>
          </a:xfrm>
          <a:prstGeom prst="rect">
            <a:avLst/>
          </a:prstGeom>
          <a:noFill/>
          <a:ln w="9525">
            <a:noFill/>
            <a:miter lim="800000"/>
            <a:headEnd/>
            <a:tailEnd/>
          </a:ln>
        </p:spPr>
        <p:txBody>
          <a:bodyPr>
            <a:spAutoFit/>
          </a:bodyPr>
          <a:lstStyle/>
          <a:p>
            <a:pPr>
              <a:spcBef>
                <a:spcPct val="50000"/>
              </a:spcBef>
            </a:pPr>
            <a:r>
              <a:rPr lang="en-US"/>
              <a:t> </a:t>
            </a:r>
            <a:r>
              <a:rPr lang="en-US" sz="2000"/>
              <a:t>Ý 4 : Thuộc phần kết  bài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8"/>
                                        </p:tgtEl>
                                        <p:attrNameLst>
                                          <p:attrName>style.visibility</p:attrName>
                                        </p:attrNameLst>
                                      </p:cBhvr>
                                      <p:to>
                                        <p:strVal val="visible"/>
                                      </p:to>
                                    </p:set>
                                    <p:animEffect transition="in" filter="fade">
                                      <p:cBhvr>
                                        <p:cTn id="7" dur="2000"/>
                                        <p:tgtEl>
                                          <p:spTgt spid="9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9229"/>
                                        </p:tgtEl>
                                        <p:attrNameLst>
                                          <p:attrName>style.visibility</p:attrName>
                                        </p:attrNameLst>
                                      </p:cBhvr>
                                      <p:to>
                                        <p:strVal val="visible"/>
                                      </p:to>
                                    </p:set>
                                    <p:animEffect transition="in" filter="barn(inHorizontal)">
                                      <p:cBhvr>
                                        <p:cTn id="12" dur="500"/>
                                        <p:tgtEl>
                                          <p:spTgt spid="92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0" presetClass="entr" presetSubtype="0" decel="100000" fill="hold" grpId="1" nodeType="clickEffect">
                                  <p:stCondLst>
                                    <p:cond delay="0"/>
                                  </p:stCondLst>
                                  <p:childTnLst>
                                    <p:set>
                                      <p:cBhvr>
                                        <p:cTn id="16" dur="1" fill="hold">
                                          <p:stCondLst>
                                            <p:cond delay="0"/>
                                          </p:stCondLst>
                                        </p:cTn>
                                        <p:tgtEl>
                                          <p:spTgt spid="9229"/>
                                        </p:tgtEl>
                                        <p:attrNameLst>
                                          <p:attrName>style.visibility</p:attrName>
                                        </p:attrNameLst>
                                      </p:cBhvr>
                                      <p:to>
                                        <p:strVal val="visible"/>
                                      </p:to>
                                    </p:set>
                                    <p:anim calcmode="lin" valueType="num">
                                      <p:cBhvr>
                                        <p:cTn id="17" dur="1000" fill="hold"/>
                                        <p:tgtEl>
                                          <p:spTgt spid="9229"/>
                                        </p:tgtEl>
                                        <p:attrNameLst>
                                          <p:attrName>ppt_w</p:attrName>
                                        </p:attrNameLst>
                                      </p:cBhvr>
                                      <p:tavLst>
                                        <p:tav tm="0">
                                          <p:val>
                                            <p:strVal val="#ppt_w+.3"/>
                                          </p:val>
                                        </p:tav>
                                        <p:tav tm="100000">
                                          <p:val>
                                            <p:strVal val="#ppt_w"/>
                                          </p:val>
                                        </p:tav>
                                      </p:tavLst>
                                    </p:anim>
                                    <p:anim calcmode="lin" valueType="num">
                                      <p:cBhvr>
                                        <p:cTn id="18" dur="1000" fill="hold"/>
                                        <p:tgtEl>
                                          <p:spTgt spid="9229"/>
                                        </p:tgtEl>
                                        <p:attrNameLst>
                                          <p:attrName>ppt_h</p:attrName>
                                        </p:attrNameLst>
                                      </p:cBhvr>
                                      <p:tavLst>
                                        <p:tav tm="0">
                                          <p:val>
                                            <p:strVal val="#ppt_h"/>
                                          </p:val>
                                        </p:tav>
                                        <p:tav tm="100000">
                                          <p:val>
                                            <p:strVal val="#ppt_h"/>
                                          </p:val>
                                        </p:tav>
                                      </p:tavLst>
                                    </p:anim>
                                    <p:animEffect transition="in" filter="fade">
                                      <p:cBhvr>
                                        <p:cTn id="19" dur="1000"/>
                                        <p:tgtEl>
                                          <p:spTgt spid="9229"/>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9231"/>
                                        </p:tgtEl>
                                        <p:attrNameLst>
                                          <p:attrName>style.visibility</p:attrName>
                                        </p:attrNameLst>
                                      </p:cBhvr>
                                      <p:to>
                                        <p:strVal val="visible"/>
                                      </p:to>
                                    </p:set>
                                    <p:anim calcmode="lin" valueType="num">
                                      <p:cBhvr>
                                        <p:cTn id="22" dur="1000" fill="hold"/>
                                        <p:tgtEl>
                                          <p:spTgt spid="9231"/>
                                        </p:tgtEl>
                                        <p:attrNameLst>
                                          <p:attrName>ppt_w</p:attrName>
                                        </p:attrNameLst>
                                      </p:cBhvr>
                                      <p:tavLst>
                                        <p:tav tm="0">
                                          <p:val>
                                            <p:strVal val="#ppt_w+.3"/>
                                          </p:val>
                                        </p:tav>
                                        <p:tav tm="100000">
                                          <p:val>
                                            <p:strVal val="#ppt_w"/>
                                          </p:val>
                                        </p:tav>
                                      </p:tavLst>
                                    </p:anim>
                                    <p:anim calcmode="lin" valueType="num">
                                      <p:cBhvr>
                                        <p:cTn id="23" dur="1000" fill="hold"/>
                                        <p:tgtEl>
                                          <p:spTgt spid="9231"/>
                                        </p:tgtEl>
                                        <p:attrNameLst>
                                          <p:attrName>ppt_h</p:attrName>
                                        </p:attrNameLst>
                                      </p:cBhvr>
                                      <p:tavLst>
                                        <p:tav tm="0">
                                          <p:val>
                                            <p:strVal val="#ppt_h"/>
                                          </p:val>
                                        </p:tav>
                                        <p:tav tm="100000">
                                          <p:val>
                                            <p:strVal val="#ppt_h"/>
                                          </p:val>
                                        </p:tav>
                                      </p:tavLst>
                                    </p:anim>
                                    <p:animEffect transition="in" filter="fade">
                                      <p:cBhvr>
                                        <p:cTn id="24" dur="1000"/>
                                        <p:tgtEl>
                                          <p:spTgt spid="9231"/>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9230"/>
                                        </p:tgtEl>
                                        <p:attrNameLst>
                                          <p:attrName>style.visibility</p:attrName>
                                        </p:attrNameLst>
                                      </p:cBhvr>
                                      <p:to>
                                        <p:strVal val="visible"/>
                                      </p:to>
                                    </p:set>
                                    <p:anim calcmode="lin" valueType="num">
                                      <p:cBhvr>
                                        <p:cTn id="27" dur="1000" fill="hold"/>
                                        <p:tgtEl>
                                          <p:spTgt spid="9230"/>
                                        </p:tgtEl>
                                        <p:attrNameLst>
                                          <p:attrName>ppt_w</p:attrName>
                                        </p:attrNameLst>
                                      </p:cBhvr>
                                      <p:tavLst>
                                        <p:tav tm="0">
                                          <p:val>
                                            <p:strVal val="#ppt_w+.3"/>
                                          </p:val>
                                        </p:tav>
                                        <p:tav tm="100000">
                                          <p:val>
                                            <p:strVal val="#ppt_w"/>
                                          </p:val>
                                        </p:tav>
                                      </p:tavLst>
                                    </p:anim>
                                    <p:anim calcmode="lin" valueType="num">
                                      <p:cBhvr>
                                        <p:cTn id="28" dur="1000" fill="hold"/>
                                        <p:tgtEl>
                                          <p:spTgt spid="9230"/>
                                        </p:tgtEl>
                                        <p:attrNameLst>
                                          <p:attrName>ppt_h</p:attrName>
                                        </p:attrNameLst>
                                      </p:cBhvr>
                                      <p:tavLst>
                                        <p:tav tm="0">
                                          <p:val>
                                            <p:strVal val="#ppt_h"/>
                                          </p:val>
                                        </p:tav>
                                        <p:tav tm="100000">
                                          <p:val>
                                            <p:strVal val="#ppt_h"/>
                                          </p:val>
                                        </p:tav>
                                      </p:tavLst>
                                    </p:anim>
                                    <p:animEffect transition="in" filter="fade">
                                      <p:cBhvr>
                                        <p:cTn id="29" dur="1000"/>
                                        <p:tgtEl>
                                          <p:spTgt spid="9230"/>
                                        </p:tgtEl>
                                      </p:cBhvr>
                                    </p:animEffect>
                                  </p:childTnLst>
                                </p:cTn>
                              </p:par>
                              <p:par>
                                <p:cTn id="30" presetID="50" presetClass="entr" presetSubtype="0" decel="100000" fill="hold" grpId="0" nodeType="withEffect">
                                  <p:stCondLst>
                                    <p:cond delay="0"/>
                                  </p:stCondLst>
                                  <p:childTnLst>
                                    <p:set>
                                      <p:cBhvr>
                                        <p:cTn id="31" dur="1" fill="hold">
                                          <p:stCondLst>
                                            <p:cond delay="0"/>
                                          </p:stCondLst>
                                        </p:cTn>
                                        <p:tgtEl>
                                          <p:spTgt spid="9233"/>
                                        </p:tgtEl>
                                        <p:attrNameLst>
                                          <p:attrName>style.visibility</p:attrName>
                                        </p:attrNameLst>
                                      </p:cBhvr>
                                      <p:to>
                                        <p:strVal val="visible"/>
                                      </p:to>
                                    </p:set>
                                    <p:anim calcmode="lin" valueType="num">
                                      <p:cBhvr>
                                        <p:cTn id="32" dur="1000" fill="hold"/>
                                        <p:tgtEl>
                                          <p:spTgt spid="9233"/>
                                        </p:tgtEl>
                                        <p:attrNameLst>
                                          <p:attrName>ppt_w</p:attrName>
                                        </p:attrNameLst>
                                      </p:cBhvr>
                                      <p:tavLst>
                                        <p:tav tm="0">
                                          <p:val>
                                            <p:strVal val="#ppt_w+.3"/>
                                          </p:val>
                                        </p:tav>
                                        <p:tav tm="100000">
                                          <p:val>
                                            <p:strVal val="#ppt_w"/>
                                          </p:val>
                                        </p:tav>
                                      </p:tavLst>
                                    </p:anim>
                                    <p:anim calcmode="lin" valueType="num">
                                      <p:cBhvr>
                                        <p:cTn id="33" dur="1000" fill="hold"/>
                                        <p:tgtEl>
                                          <p:spTgt spid="9233"/>
                                        </p:tgtEl>
                                        <p:attrNameLst>
                                          <p:attrName>ppt_h</p:attrName>
                                        </p:attrNameLst>
                                      </p:cBhvr>
                                      <p:tavLst>
                                        <p:tav tm="0">
                                          <p:val>
                                            <p:strVal val="#ppt_h"/>
                                          </p:val>
                                        </p:tav>
                                        <p:tav tm="100000">
                                          <p:val>
                                            <p:strVal val="#ppt_h"/>
                                          </p:val>
                                        </p:tav>
                                      </p:tavLst>
                                    </p:anim>
                                    <p:animEffect transition="in" filter="fade">
                                      <p:cBhvr>
                                        <p:cTn id="34" dur="1000"/>
                                        <p:tgtEl>
                                          <p:spTgt spid="9233"/>
                                        </p:tgtEl>
                                      </p:cBhvr>
                                    </p:animEffect>
                                  </p:childTnLst>
                                </p:cTn>
                              </p:par>
                              <p:par>
                                <p:cTn id="35" presetID="50" presetClass="entr" presetSubtype="0" decel="100000" fill="hold" grpId="0" nodeType="withEffect">
                                  <p:stCondLst>
                                    <p:cond delay="0"/>
                                  </p:stCondLst>
                                  <p:childTnLst>
                                    <p:set>
                                      <p:cBhvr>
                                        <p:cTn id="36" dur="1" fill="hold">
                                          <p:stCondLst>
                                            <p:cond delay="0"/>
                                          </p:stCondLst>
                                        </p:cTn>
                                        <p:tgtEl>
                                          <p:spTgt spid="9232"/>
                                        </p:tgtEl>
                                        <p:attrNameLst>
                                          <p:attrName>style.visibility</p:attrName>
                                        </p:attrNameLst>
                                      </p:cBhvr>
                                      <p:to>
                                        <p:strVal val="visible"/>
                                      </p:to>
                                    </p:set>
                                    <p:anim calcmode="lin" valueType="num">
                                      <p:cBhvr>
                                        <p:cTn id="37" dur="1000" fill="hold"/>
                                        <p:tgtEl>
                                          <p:spTgt spid="9232"/>
                                        </p:tgtEl>
                                        <p:attrNameLst>
                                          <p:attrName>ppt_w</p:attrName>
                                        </p:attrNameLst>
                                      </p:cBhvr>
                                      <p:tavLst>
                                        <p:tav tm="0">
                                          <p:val>
                                            <p:strVal val="#ppt_w+.3"/>
                                          </p:val>
                                        </p:tav>
                                        <p:tav tm="100000">
                                          <p:val>
                                            <p:strVal val="#ppt_w"/>
                                          </p:val>
                                        </p:tav>
                                      </p:tavLst>
                                    </p:anim>
                                    <p:anim calcmode="lin" valueType="num">
                                      <p:cBhvr>
                                        <p:cTn id="38" dur="1000" fill="hold"/>
                                        <p:tgtEl>
                                          <p:spTgt spid="9232"/>
                                        </p:tgtEl>
                                        <p:attrNameLst>
                                          <p:attrName>ppt_h</p:attrName>
                                        </p:attrNameLst>
                                      </p:cBhvr>
                                      <p:tavLst>
                                        <p:tav tm="0">
                                          <p:val>
                                            <p:strVal val="#ppt_h"/>
                                          </p:val>
                                        </p:tav>
                                        <p:tav tm="100000">
                                          <p:val>
                                            <p:strVal val="#ppt_h"/>
                                          </p:val>
                                        </p:tav>
                                      </p:tavLst>
                                    </p:anim>
                                    <p:animEffect transition="in" filter="fade">
                                      <p:cBhvr>
                                        <p:cTn id="39" dur="1000"/>
                                        <p:tgtEl>
                                          <p:spTgt spid="923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8" presetClass="entr" presetSubtype="12" fill="hold" grpId="0" nodeType="clickEffect">
                                  <p:stCondLst>
                                    <p:cond delay="0"/>
                                  </p:stCondLst>
                                  <p:childTnLst>
                                    <p:set>
                                      <p:cBhvr>
                                        <p:cTn id="43" dur="1" fill="hold">
                                          <p:stCondLst>
                                            <p:cond delay="0"/>
                                          </p:stCondLst>
                                        </p:cTn>
                                        <p:tgtEl>
                                          <p:spTgt spid="9234"/>
                                        </p:tgtEl>
                                        <p:attrNameLst>
                                          <p:attrName>style.visibility</p:attrName>
                                        </p:attrNameLst>
                                      </p:cBhvr>
                                      <p:to>
                                        <p:strVal val="visible"/>
                                      </p:to>
                                    </p:set>
                                    <p:animEffect transition="in" filter="strips(downLeft)">
                                      <p:cBhvr>
                                        <p:cTn id="44" dur="500"/>
                                        <p:tgtEl>
                                          <p:spTgt spid="923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9" presetClass="entr" presetSubtype="0" decel="100000" fill="hold" grpId="0" nodeType="clickEffect">
                                  <p:stCondLst>
                                    <p:cond delay="0"/>
                                  </p:stCondLst>
                                  <p:childTnLst>
                                    <p:set>
                                      <p:cBhvr>
                                        <p:cTn id="48" dur="1" fill="hold">
                                          <p:stCondLst>
                                            <p:cond delay="0"/>
                                          </p:stCondLst>
                                        </p:cTn>
                                        <p:tgtEl>
                                          <p:spTgt spid="9235"/>
                                        </p:tgtEl>
                                        <p:attrNameLst>
                                          <p:attrName>style.visibility</p:attrName>
                                        </p:attrNameLst>
                                      </p:cBhvr>
                                      <p:to>
                                        <p:strVal val="visible"/>
                                      </p:to>
                                    </p:set>
                                    <p:anim calcmode="lin" valueType="num">
                                      <p:cBhvr>
                                        <p:cTn id="49" dur="500" fill="hold"/>
                                        <p:tgtEl>
                                          <p:spTgt spid="9235"/>
                                        </p:tgtEl>
                                        <p:attrNameLst>
                                          <p:attrName>ppt_w</p:attrName>
                                        </p:attrNameLst>
                                      </p:cBhvr>
                                      <p:tavLst>
                                        <p:tav tm="0">
                                          <p:val>
                                            <p:fltVal val="0"/>
                                          </p:val>
                                        </p:tav>
                                        <p:tav tm="100000">
                                          <p:val>
                                            <p:strVal val="#ppt_w"/>
                                          </p:val>
                                        </p:tav>
                                      </p:tavLst>
                                    </p:anim>
                                    <p:anim calcmode="lin" valueType="num">
                                      <p:cBhvr>
                                        <p:cTn id="50" dur="500" fill="hold"/>
                                        <p:tgtEl>
                                          <p:spTgt spid="9235"/>
                                        </p:tgtEl>
                                        <p:attrNameLst>
                                          <p:attrName>ppt_h</p:attrName>
                                        </p:attrNameLst>
                                      </p:cBhvr>
                                      <p:tavLst>
                                        <p:tav tm="0">
                                          <p:val>
                                            <p:fltVal val="0"/>
                                          </p:val>
                                        </p:tav>
                                        <p:tav tm="100000">
                                          <p:val>
                                            <p:strVal val="#ppt_h"/>
                                          </p:val>
                                        </p:tav>
                                      </p:tavLst>
                                    </p:anim>
                                    <p:anim calcmode="lin" valueType="num">
                                      <p:cBhvr>
                                        <p:cTn id="51" dur="500" fill="hold"/>
                                        <p:tgtEl>
                                          <p:spTgt spid="9235"/>
                                        </p:tgtEl>
                                        <p:attrNameLst>
                                          <p:attrName>style.rotation</p:attrName>
                                        </p:attrNameLst>
                                      </p:cBhvr>
                                      <p:tavLst>
                                        <p:tav tm="0">
                                          <p:val>
                                            <p:fltVal val="360"/>
                                          </p:val>
                                        </p:tav>
                                        <p:tav tm="100000">
                                          <p:val>
                                            <p:fltVal val="0"/>
                                          </p:val>
                                        </p:tav>
                                      </p:tavLst>
                                    </p:anim>
                                    <p:animEffect transition="in" filter="fade">
                                      <p:cBhvr>
                                        <p:cTn id="52" dur="500"/>
                                        <p:tgtEl>
                                          <p:spTgt spid="923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9" presetClass="entr" presetSubtype="0" decel="100000" fill="hold" grpId="0" nodeType="clickEffect">
                                  <p:stCondLst>
                                    <p:cond delay="0"/>
                                  </p:stCondLst>
                                  <p:childTnLst>
                                    <p:set>
                                      <p:cBhvr>
                                        <p:cTn id="56" dur="1" fill="hold">
                                          <p:stCondLst>
                                            <p:cond delay="0"/>
                                          </p:stCondLst>
                                        </p:cTn>
                                        <p:tgtEl>
                                          <p:spTgt spid="9236"/>
                                        </p:tgtEl>
                                        <p:attrNameLst>
                                          <p:attrName>style.visibility</p:attrName>
                                        </p:attrNameLst>
                                      </p:cBhvr>
                                      <p:to>
                                        <p:strVal val="visible"/>
                                      </p:to>
                                    </p:set>
                                    <p:anim calcmode="lin" valueType="num">
                                      <p:cBhvr>
                                        <p:cTn id="57" dur="500" fill="hold"/>
                                        <p:tgtEl>
                                          <p:spTgt spid="9236"/>
                                        </p:tgtEl>
                                        <p:attrNameLst>
                                          <p:attrName>ppt_w</p:attrName>
                                        </p:attrNameLst>
                                      </p:cBhvr>
                                      <p:tavLst>
                                        <p:tav tm="0">
                                          <p:val>
                                            <p:fltVal val="0"/>
                                          </p:val>
                                        </p:tav>
                                        <p:tav tm="100000">
                                          <p:val>
                                            <p:strVal val="#ppt_w"/>
                                          </p:val>
                                        </p:tav>
                                      </p:tavLst>
                                    </p:anim>
                                    <p:anim calcmode="lin" valueType="num">
                                      <p:cBhvr>
                                        <p:cTn id="58" dur="500" fill="hold"/>
                                        <p:tgtEl>
                                          <p:spTgt spid="9236"/>
                                        </p:tgtEl>
                                        <p:attrNameLst>
                                          <p:attrName>ppt_h</p:attrName>
                                        </p:attrNameLst>
                                      </p:cBhvr>
                                      <p:tavLst>
                                        <p:tav tm="0">
                                          <p:val>
                                            <p:fltVal val="0"/>
                                          </p:val>
                                        </p:tav>
                                        <p:tav tm="100000">
                                          <p:val>
                                            <p:strVal val="#ppt_h"/>
                                          </p:val>
                                        </p:tav>
                                      </p:tavLst>
                                    </p:anim>
                                    <p:anim calcmode="lin" valueType="num">
                                      <p:cBhvr>
                                        <p:cTn id="59" dur="500" fill="hold"/>
                                        <p:tgtEl>
                                          <p:spTgt spid="9236"/>
                                        </p:tgtEl>
                                        <p:attrNameLst>
                                          <p:attrName>style.rotation</p:attrName>
                                        </p:attrNameLst>
                                      </p:cBhvr>
                                      <p:tavLst>
                                        <p:tav tm="0">
                                          <p:val>
                                            <p:fltVal val="360"/>
                                          </p:val>
                                        </p:tav>
                                        <p:tav tm="100000">
                                          <p:val>
                                            <p:fltVal val="0"/>
                                          </p:val>
                                        </p:tav>
                                      </p:tavLst>
                                    </p:anim>
                                    <p:animEffect transition="in" filter="fade">
                                      <p:cBhvr>
                                        <p:cTn id="60" dur="500"/>
                                        <p:tgtEl>
                                          <p:spTgt spid="923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9" presetClass="entr" presetSubtype="0" decel="100000" fill="hold" grpId="0" nodeType="clickEffect">
                                  <p:stCondLst>
                                    <p:cond delay="0"/>
                                  </p:stCondLst>
                                  <p:childTnLst>
                                    <p:set>
                                      <p:cBhvr>
                                        <p:cTn id="64" dur="1" fill="hold">
                                          <p:stCondLst>
                                            <p:cond delay="0"/>
                                          </p:stCondLst>
                                        </p:cTn>
                                        <p:tgtEl>
                                          <p:spTgt spid="9237"/>
                                        </p:tgtEl>
                                        <p:attrNameLst>
                                          <p:attrName>style.visibility</p:attrName>
                                        </p:attrNameLst>
                                      </p:cBhvr>
                                      <p:to>
                                        <p:strVal val="visible"/>
                                      </p:to>
                                    </p:set>
                                    <p:anim calcmode="lin" valueType="num">
                                      <p:cBhvr>
                                        <p:cTn id="65" dur="500" fill="hold"/>
                                        <p:tgtEl>
                                          <p:spTgt spid="9237"/>
                                        </p:tgtEl>
                                        <p:attrNameLst>
                                          <p:attrName>ppt_w</p:attrName>
                                        </p:attrNameLst>
                                      </p:cBhvr>
                                      <p:tavLst>
                                        <p:tav tm="0">
                                          <p:val>
                                            <p:fltVal val="0"/>
                                          </p:val>
                                        </p:tav>
                                        <p:tav tm="100000">
                                          <p:val>
                                            <p:strVal val="#ppt_w"/>
                                          </p:val>
                                        </p:tav>
                                      </p:tavLst>
                                    </p:anim>
                                    <p:anim calcmode="lin" valueType="num">
                                      <p:cBhvr>
                                        <p:cTn id="66" dur="500" fill="hold"/>
                                        <p:tgtEl>
                                          <p:spTgt spid="9237"/>
                                        </p:tgtEl>
                                        <p:attrNameLst>
                                          <p:attrName>ppt_h</p:attrName>
                                        </p:attrNameLst>
                                      </p:cBhvr>
                                      <p:tavLst>
                                        <p:tav tm="0">
                                          <p:val>
                                            <p:fltVal val="0"/>
                                          </p:val>
                                        </p:tav>
                                        <p:tav tm="100000">
                                          <p:val>
                                            <p:strVal val="#ppt_h"/>
                                          </p:val>
                                        </p:tav>
                                      </p:tavLst>
                                    </p:anim>
                                    <p:anim calcmode="lin" valueType="num">
                                      <p:cBhvr>
                                        <p:cTn id="67" dur="500" fill="hold"/>
                                        <p:tgtEl>
                                          <p:spTgt spid="9237"/>
                                        </p:tgtEl>
                                        <p:attrNameLst>
                                          <p:attrName>style.rotation</p:attrName>
                                        </p:attrNameLst>
                                      </p:cBhvr>
                                      <p:tavLst>
                                        <p:tav tm="0">
                                          <p:val>
                                            <p:fltVal val="360"/>
                                          </p:val>
                                        </p:tav>
                                        <p:tav tm="100000">
                                          <p:val>
                                            <p:fltVal val="0"/>
                                          </p:val>
                                        </p:tav>
                                      </p:tavLst>
                                    </p:anim>
                                    <p:animEffect transition="in" filter="fade">
                                      <p:cBhvr>
                                        <p:cTn id="68" dur="500"/>
                                        <p:tgtEl>
                                          <p:spTgt spid="9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 grpId="0"/>
      <p:bldP spid="9229" grpId="0"/>
      <p:bldP spid="9229" grpId="1"/>
      <p:bldP spid="9230" grpId="0"/>
      <p:bldP spid="9231" grpId="0"/>
      <p:bldP spid="9232" grpId="0"/>
      <p:bldP spid="9233" grpId="0"/>
      <p:bldP spid="9234" grpId="0" animBg="1"/>
      <p:bldP spid="9235" grpId="0"/>
      <p:bldP spid="9236" grpId="0"/>
      <p:bldP spid="92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p:txBody>
          <a:bodyPr/>
          <a:lstStyle/>
          <a:p>
            <a:pPr eaLnBrk="1" hangingPunct="1"/>
            <a:endParaRPr lang="en-US" smtClean="0"/>
          </a:p>
        </p:txBody>
      </p:sp>
      <p:sp>
        <p:nvSpPr>
          <p:cNvPr id="5123" name="AutoShape 7"/>
          <p:cNvSpPr>
            <a:spLocks noChangeArrowheads="1"/>
          </p:cNvSpPr>
          <p:nvPr/>
        </p:nvSpPr>
        <p:spPr bwMode="auto">
          <a:xfrm>
            <a:off x="0" y="0"/>
            <a:ext cx="9144000" cy="6858000"/>
          </a:xfrm>
          <a:prstGeom prst="flowChartAlternateProcess">
            <a:avLst/>
          </a:prstGeom>
          <a:solidFill>
            <a:srgbClr val="AFEFCC"/>
          </a:solidFill>
          <a:ln w="76200" cap="sq" cmpd="tri">
            <a:solidFill>
              <a:schemeClr val="tx1"/>
            </a:solidFill>
            <a:miter lim="800000"/>
            <a:headEnd type="none" w="sm" len="sm"/>
            <a:tailEnd type="none" w="sm" len="sm"/>
          </a:ln>
        </p:spPr>
        <p:txBody>
          <a:bodyPr wrap="none" anchor="ctr"/>
          <a:lstStyle/>
          <a:p>
            <a:endParaRPr lang="en-US"/>
          </a:p>
        </p:txBody>
      </p:sp>
      <p:sp>
        <p:nvSpPr>
          <p:cNvPr id="5124" name="Text Box 9"/>
          <p:cNvSpPr txBox="1">
            <a:spLocks noChangeArrowheads="1"/>
          </p:cNvSpPr>
          <p:nvPr/>
        </p:nvSpPr>
        <p:spPr bwMode="auto">
          <a:xfrm>
            <a:off x="0" y="533400"/>
            <a:ext cx="1524000" cy="366713"/>
          </a:xfrm>
          <a:prstGeom prst="rect">
            <a:avLst/>
          </a:prstGeom>
          <a:noFill/>
          <a:ln w="9525">
            <a:noFill/>
            <a:miter lim="800000"/>
            <a:headEnd/>
            <a:tailEnd/>
          </a:ln>
        </p:spPr>
        <p:txBody>
          <a:bodyPr>
            <a:spAutoFit/>
          </a:bodyPr>
          <a:lstStyle/>
          <a:p>
            <a:pPr>
              <a:spcBef>
                <a:spcPct val="50000"/>
              </a:spcBef>
            </a:pPr>
            <a:r>
              <a:rPr lang="en-US" b="1" i="1" u="sng"/>
              <a:t>Tập làm văn</a:t>
            </a:r>
          </a:p>
        </p:txBody>
      </p:sp>
      <p:sp>
        <p:nvSpPr>
          <p:cNvPr id="5125" name="Text Box 10"/>
          <p:cNvSpPr txBox="1">
            <a:spLocks noChangeArrowheads="1"/>
          </p:cNvSpPr>
          <p:nvPr/>
        </p:nvSpPr>
        <p:spPr bwMode="auto">
          <a:xfrm>
            <a:off x="2057400" y="609600"/>
            <a:ext cx="6172200" cy="366713"/>
          </a:xfrm>
          <a:prstGeom prst="rect">
            <a:avLst/>
          </a:prstGeom>
          <a:noFill/>
          <a:ln w="9525">
            <a:noFill/>
            <a:miter lim="800000"/>
            <a:headEnd/>
            <a:tailEnd/>
          </a:ln>
        </p:spPr>
        <p:txBody>
          <a:bodyPr>
            <a:spAutoFit/>
          </a:bodyPr>
          <a:lstStyle/>
          <a:p>
            <a:pPr>
              <a:spcBef>
                <a:spcPct val="50000"/>
              </a:spcBef>
            </a:pPr>
            <a:r>
              <a:rPr lang="en-US" b="1"/>
              <a:t>LUYỆN TẬP XÂY DỰNG ĐOẠN VĂN MIÊU TẢ CÂY CỐI</a:t>
            </a:r>
          </a:p>
        </p:txBody>
      </p:sp>
      <p:sp>
        <p:nvSpPr>
          <p:cNvPr id="10251" name="Text Box 11"/>
          <p:cNvSpPr txBox="1">
            <a:spLocks noChangeArrowheads="1"/>
          </p:cNvSpPr>
          <p:nvPr/>
        </p:nvSpPr>
        <p:spPr bwMode="auto">
          <a:xfrm>
            <a:off x="1447800" y="3048000"/>
            <a:ext cx="5715000" cy="1190625"/>
          </a:xfrm>
          <a:prstGeom prst="rect">
            <a:avLst/>
          </a:prstGeom>
          <a:noFill/>
          <a:ln w="9525">
            <a:noFill/>
            <a:miter lim="800000"/>
            <a:headEnd/>
            <a:tailEnd/>
          </a:ln>
        </p:spPr>
        <p:txBody>
          <a:bodyPr>
            <a:spAutoFit/>
          </a:bodyPr>
          <a:lstStyle/>
          <a:p>
            <a:pPr algn="just">
              <a:spcBef>
                <a:spcPct val="50000"/>
              </a:spcBef>
            </a:pPr>
            <a:r>
              <a:rPr lang="en-US"/>
              <a:t>Đoạn 2:  Nhìn từ xa , cây chuối như một chiếc ô xanh mát rượi. Thân cây cao hơn đầu người , mọc thẳng, không có cành, chung quanh là mấy cây con đứng sất lại thành bụi      ...     .</a:t>
            </a:r>
          </a:p>
        </p:txBody>
      </p:sp>
      <p:sp>
        <p:nvSpPr>
          <p:cNvPr id="10252" name="Text Box 12"/>
          <p:cNvSpPr txBox="1">
            <a:spLocks noChangeArrowheads="1"/>
          </p:cNvSpPr>
          <p:nvPr/>
        </p:nvSpPr>
        <p:spPr bwMode="auto">
          <a:xfrm>
            <a:off x="1447800" y="5867400"/>
            <a:ext cx="5715000" cy="641350"/>
          </a:xfrm>
          <a:prstGeom prst="rect">
            <a:avLst/>
          </a:prstGeom>
          <a:noFill/>
          <a:ln w="9525">
            <a:noFill/>
            <a:miter lim="800000"/>
            <a:headEnd/>
            <a:tailEnd/>
          </a:ln>
        </p:spPr>
        <p:txBody>
          <a:bodyPr>
            <a:spAutoFit/>
          </a:bodyPr>
          <a:lstStyle/>
          <a:p>
            <a:pPr algn="just">
              <a:spcBef>
                <a:spcPct val="50000"/>
              </a:spcBef>
            </a:pPr>
            <a:r>
              <a:rPr lang="en-US"/>
              <a:t>Đoạn 4:    ...       Chuối có ích như thế nên bà em thường xuyên chăm bón cho chuối tốt tươi.</a:t>
            </a:r>
          </a:p>
        </p:txBody>
      </p:sp>
      <p:sp>
        <p:nvSpPr>
          <p:cNvPr id="10253" name="Text Box 13"/>
          <p:cNvSpPr txBox="1">
            <a:spLocks noChangeArrowheads="1"/>
          </p:cNvSpPr>
          <p:nvPr/>
        </p:nvSpPr>
        <p:spPr bwMode="auto">
          <a:xfrm>
            <a:off x="1447800" y="4343400"/>
            <a:ext cx="5715000" cy="1465263"/>
          </a:xfrm>
          <a:prstGeom prst="rect">
            <a:avLst/>
          </a:prstGeom>
          <a:noFill/>
          <a:ln w="9525">
            <a:noFill/>
            <a:miter lim="800000"/>
            <a:headEnd/>
            <a:tailEnd/>
          </a:ln>
        </p:spPr>
        <p:txBody>
          <a:bodyPr>
            <a:spAutoFit/>
          </a:bodyPr>
          <a:lstStyle/>
          <a:p>
            <a:pPr algn="just">
              <a:spcBef>
                <a:spcPct val="50000"/>
              </a:spcBef>
            </a:pPr>
            <a:r>
              <a:rPr lang="en-US"/>
              <a:t>Đoạn 3:Cây chuối có nhiều tàu lá , có tàu đã già khô, bị gió đánh rách ngang và rũ xuống gốc. Các tàu lá còn xanh thì liền tấm , to như cái máng nước úp sấp . Những tàu lá ở dưới màu xanh thẫm. Những tàu ở trên màu xanh mát, nhạt dần.       ...</a:t>
            </a:r>
          </a:p>
        </p:txBody>
      </p:sp>
      <p:sp>
        <p:nvSpPr>
          <p:cNvPr id="10254" name="AutoShape 14"/>
          <p:cNvSpPr>
            <a:spLocks/>
          </p:cNvSpPr>
          <p:nvPr/>
        </p:nvSpPr>
        <p:spPr bwMode="auto">
          <a:xfrm>
            <a:off x="2514600" y="5943600"/>
            <a:ext cx="76200" cy="304800"/>
          </a:xfrm>
          <a:prstGeom prst="leftBracket">
            <a:avLst>
              <a:gd name="adj" fmla="val 33333"/>
            </a:avLst>
          </a:prstGeom>
          <a:noFill/>
          <a:ln w="9525">
            <a:solidFill>
              <a:schemeClr val="tx1"/>
            </a:solidFill>
            <a:round/>
            <a:headEnd/>
            <a:tailEnd/>
          </a:ln>
        </p:spPr>
        <p:txBody>
          <a:bodyPr wrap="none" anchor="ctr"/>
          <a:lstStyle/>
          <a:p>
            <a:endParaRPr lang="en-US"/>
          </a:p>
        </p:txBody>
      </p:sp>
      <p:sp>
        <p:nvSpPr>
          <p:cNvPr id="10255" name="AutoShape 15"/>
          <p:cNvSpPr>
            <a:spLocks/>
          </p:cNvSpPr>
          <p:nvPr/>
        </p:nvSpPr>
        <p:spPr bwMode="auto">
          <a:xfrm>
            <a:off x="2971800" y="5943600"/>
            <a:ext cx="76200" cy="304800"/>
          </a:xfrm>
          <a:prstGeom prst="rightBracket">
            <a:avLst>
              <a:gd name="adj" fmla="val 33333"/>
            </a:avLst>
          </a:prstGeom>
          <a:noFill/>
          <a:ln w="9525">
            <a:solidFill>
              <a:schemeClr val="tx1"/>
            </a:solidFill>
            <a:round/>
            <a:headEnd/>
            <a:tailEnd/>
          </a:ln>
        </p:spPr>
        <p:txBody>
          <a:bodyPr wrap="none" anchor="ctr"/>
          <a:lstStyle/>
          <a:p>
            <a:endParaRPr lang="en-US"/>
          </a:p>
        </p:txBody>
      </p:sp>
      <p:sp>
        <p:nvSpPr>
          <p:cNvPr id="10256" name="Text Box 16"/>
          <p:cNvSpPr txBox="1">
            <a:spLocks noChangeArrowheads="1"/>
          </p:cNvSpPr>
          <p:nvPr/>
        </p:nvSpPr>
        <p:spPr bwMode="auto">
          <a:xfrm>
            <a:off x="1447800" y="914400"/>
            <a:ext cx="5565775" cy="1190625"/>
          </a:xfrm>
          <a:prstGeom prst="rect">
            <a:avLst/>
          </a:prstGeom>
          <a:noFill/>
          <a:ln w="9525">
            <a:noFill/>
            <a:miter lim="800000"/>
            <a:headEnd/>
            <a:tailEnd/>
          </a:ln>
        </p:spPr>
        <p:txBody>
          <a:bodyPr>
            <a:spAutoFit/>
          </a:bodyPr>
          <a:lstStyle/>
          <a:p>
            <a:pPr algn="just">
              <a:spcBef>
                <a:spcPct val="50000"/>
              </a:spcBef>
            </a:pPr>
            <a:r>
              <a:rPr lang="en-US"/>
              <a:t>2)  Dựa vào dàn ý trên , bạn Hồng Nhung dự kiến viết bốn đoạn văn, nhưng chưa viết được đoạn nào hoàn chỉnh . Em hãy giúp bạn viết hoàn chỉnh bốn đoạn văn này ( viết vào chỗ có dấu       ...       ) .</a:t>
            </a:r>
          </a:p>
        </p:txBody>
      </p:sp>
      <p:sp>
        <p:nvSpPr>
          <p:cNvPr id="10258" name="AutoShape 18"/>
          <p:cNvSpPr>
            <a:spLocks/>
          </p:cNvSpPr>
          <p:nvPr/>
        </p:nvSpPr>
        <p:spPr bwMode="auto">
          <a:xfrm>
            <a:off x="5410200" y="1828800"/>
            <a:ext cx="76200" cy="304800"/>
          </a:xfrm>
          <a:prstGeom prst="leftBracket">
            <a:avLst>
              <a:gd name="adj" fmla="val 33333"/>
            </a:avLst>
          </a:prstGeom>
          <a:noFill/>
          <a:ln w="9525">
            <a:solidFill>
              <a:schemeClr val="tx1"/>
            </a:solidFill>
            <a:round/>
            <a:headEnd/>
            <a:tailEnd/>
          </a:ln>
        </p:spPr>
        <p:txBody>
          <a:bodyPr wrap="none" anchor="ctr"/>
          <a:lstStyle/>
          <a:p>
            <a:endParaRPr lang="en-US"/>
          </a:p>
        </p:txBody>
      </p:sp>
      <p:sp>
        <p:nvSpPr>
          <p:cNvPr id="10259" name="AutoShape 19"/>
          <p:cNvSpPr>
            <a:spLocks/>
          </p:cNvSpPr>
          <p:nvPr/>
        </p:nvSpPr>
        <p:spPr bwMode="auto">
          <a:xfrm>
            <a:off x="5867400" y="1828800"/>
            <a:ext cx="76200" cy="304800"/>
          </a:xfrm>
          <a:prstGeom prst="rightBracket">
            <a:avLst>
              <a:gd name="adj" fmla="val 33333"/>
            </a:avLst>
          </a:prstGeom>
          <a:noFill/>
          <a:ln w="9525">
            <a:solidFill>
              <a:schemeClr val="tx1"/>
            </a:solidFill>
            <a:round/>
            <a:headEnd/>
            <a:tailEnd/>
          </a:ln>
        </p:spPr>
        <p:txBody>
          <a:bodyPr wrap="none" anchor="ctr"/>
          <a:lstStyle/>
          <a:p>
            <a:endParaRPr lang="en-US"/>
          </a:p>
        </p:txBody>
      </p:sp>
      <p:sp>
        <p:nvSpPr>
          <p:cNvPr id="10262" name="AutoShape 22"/>
          <p:cNvSpPr>
            <a:spLocks/>
          </p:cNvSpPr>
          <p:nvPr/>
        </p:nvSpPr>
        <p:spPr bwMode="auto">
          <a:xfrm>
            <a:off x="4876800" y="5486400"/>
            <a:ext cx="76200" cy="304800"/>
          </a:xfrm>
          <a:prstGeom prst="leftBracket">
            <a:avLst>
              <a:gd name="adj" fmla="val 33333"/>
            </a:avLst>
          </a:prstGeom>
          <a:noFill/>
          <a:ln w="9525">
            <a:solidFill>
              <a:schemeClr val="tx1"/>
            </a:solidFill>
            <a:round/>
            <a:headEnd/>
            <a:tailEnd/>
          </a:ln>
        </p:spPr>
        <p:txBody>
          <a:bodyPr wrap="none" anchor="ctr"/>
          <a:lstStyle/>
          <a:p>
            <a:endParaRPr lang="en-US"/>
          </a:p>
        </p:txBody>
      </p:sp>
      <p:sp>
        <p:nvSpPr>
          <p:cNvPr id="10263" name="AutoShape 23"/>
          <p:cNvSpPr>
            <a:spLocks/>
          </p:cNvSpPr>
          <p:nvPr/>
        </p:nvSpPr>
        <p:spPr bwMode="auto">
          <a:xfrm>
            <a:off x="5334000" y="5486400"/>
            <a:ext cx="76200" cy="304800"/>
          </a:xfrm>
          <a:prstGeom prst="rightBracket">
            <a:avLst>
              <a:gd name="adj" fmla="val 33333"/>
            </a:avLst>
          </a:prstGeom>
          <a:noFill/>
          <a:ln w="9525">
            <a:solidFill>
              <a:schemeClr val="tx1"/>
            </a:solidFill>
            <a:round/>
            <a:headEnd/>
            <a:tailEnd/>
          </a:ln>
        </p:spPr>
        <p:txBody>
          <a:bodyPr wrap="none" anchor="ctr"/>
          <a:lstStyle/>
          <a:p>
            <a:endParaRPr lang="en-US"/>
          </a:p>
        </p:txBody>
      </p:sp>
      <p:sp>
        <p:nvSpPr>
          <p:cNvPr id="10264" name="AutoShape 24"/>
          <p:cNvSpPr>
            <a:spLocks/>
          </p:cNvSpPr>
          <p:nvPr/>
        </p:nvSpPr>
        <p:spPr bwMode="auto">
          <a:xfrm>
            <a:off x="2971800" y="3962400"/>
            <a:ext cx="76200" cy="304800"/>
          </a:xfrm>
          <a:prstGeom prst="leftBracket">
            <a:avLst>
              <a:gd name="adj" fmla="val 33333"/>
            </a:avLst>
          </a:prstGeom>
          <a:noFill/>
          <a:ln w="9525">
            <a:solidFill>
              <a:schemeClr val="tx1"/>
            </a:solidFill>
            <a:round/>
            <a:headEnd/>
            <a:tailEnd/>
          </a:ln>
        </p:spPr>
        <p:txBody>
          <a:bodyPr wrap="none" anchor="ctr"/>
          <a:lstStyle/>
          <a:p>
            <a:endParaRPr lang="en-US"/>
          </a:p>
        </p:txBody>
      </p:sp>
      <p:sp>
        <p:nvSpPr>
          <p:cNvPr id="10265" name="AutoShape 25"/>
          <p:cNvSpPr>
            <a:spLocks/>
          </p:cNvSpPr>
          <p:nvPr/>
        </p:nvSpPr>
        <p:spPr bwMode="auto">
          <a:xfrm>
            <a:off x="3581400" y="3962400"/>
            <a:ext cx="76200" cy="304800"/>
          </a:xfrm>
          <a:prstGeom prst="rightBracket">
            <a:avLst>
              <a:gd name="adj" fmla="val 33333"/>
            </a:avLst>
          </a:prstGeom>
          <a:noFill/>
          <a:ln w="9525">
            <a:solidFill>
              <a:schemeClr val="tx1"/>
            </a:solidFill>
            <a:round/>
            <a:headEnd/>
            <a:tailEnd/>
          </a:ln>
        </p:spPr>
        <p:txBody>
          <a:bodyPr wrap="none" anchor="ctr"/>
          <a:lstStyle/>
          <a:p>
            <a:endParaRPr lang="en-US"/>
          </a:p>
        </p:txBody>
      </p:sp>
      <p:sp>
        <p:nvSpPr>
          <p:cNvPr id="10268" name="Text Box 28"/>
          <p:cNvSpPr txBox="1">
            <a:spLocks noChangeArrowheads="1"/>
          </p:cNvSpPr>
          <p:nvPr/>
        </p:nvSpPr>
        <p:spPr bwMode="auto">
          <a:xfrm>
            <a:off x="1447800" y="2286000"/>
            <a:ext cx="5562600" cy="641350"/>
          </a:xfrm>
          <a:prstGeom prst="rect">
            <a:avLst/>
          </a:prstGeom>
          <a:noFill/>
          <a:ln w="9525">
            <a:noFill/>
            <a:miter lim="800000"/>
            <a:headEnd/>
            <a:tailEnd/>
          </a:ln>
        </p:spPr>
        <p:txBody>
          <a:bodyPr>
            <a:spAutoFit/>
          </a:bodyPr>
          <a:lstStyle/>
          <a:p>
            <a:pPr algn="just">
              <a:spcBef>
                <a:spcPct val="50000"/>
              </a:spcBef>
            </a:pPr>
            <a:r>
              <a:rPr lang="en-US"/>
              <a:t>Đoạn 1:       ...      Em thích nhất một cây chuối tiêu sai quả trong bụi chuối ở góc vườn.</a:t>
            </a:r>
          </a:p>
        </p:txBody>
      </p:sp>
      <p:sp>
        <p:nvSpPr>
          <p:cNvPr id="10269" name="AutoShape 29"/>
          <p:cNvSpPr>
            <a:spLocks/>
          </p:cNvSpPr>
          <p:nvPr/>
        </p:nvSpPr>
        <p:spPr bwMode="auto">
          <a:xfrm>
            <a:off x="2667000" y="2362200"/>
            <a:ext cx="76200" cy="304800"/>
          </a:xfrm>
          <a:prstGeom prst="leftBracket">
            <a:avLst>
              <a:gd name="adj" fmla="val 33333"/>
            </a:avLst>
          </a:prstGeom>
          <a:noFill/>
          <a:ln w="9525">
            <a:solidFill>
              <a:schemeClr val="tx1"/>
            </a:solidFill>
            <a:round/>
            <a:headEnd/>
            <a:tailEnd/>
          </a:ln>
        </p:spPr>
        <p:txBody>
          <a:bodyPr wrap="none" anchor="ctr"/>
          <a:lstStyle/>
          <a:p>
            <a:endParaRPr lang="en-US"/>
          </a:p>
        </p:txBody>
      </p:sp>
      <p:sp>
        <p:nvSpPr>
          <p:cNvPr id="10270" name="AutoShape 30"/>
          <p:cNvSpPr>
            <a:spLocks/>
          </p:cNvSpPr>
          <p:nvPr/>
        </p:nvSpPr>
        <p:spPr bwMode="auto">
          <a:xfrm>
            <a:off x="3200400" y="2362200"/>
            <a:ext cx="76200" cy="304800"/>
          </a:xfrm>
          <a:prstGeom prst="rightBracket">
            <a:avLst>
              <a:gd name="adj" fmla="val 33333"/>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256"/>
                                        </p:tgtEl>
                                        <p:attrNameLst>
                                          <p:attrName>style.visibility</p:attrName>
                                        </p:attrNameLst>
                                      </p:cBhvr>
                                      <p:to>
                                        <p:strVal val="visible"/>
                                      </p:to>
                                    </p:set>
                                    <p:anim calcmode="lin" valueType="num">
                                      <p:cBhvr>
                                        <p:cTn id="7" dur="1000" fill="hold"/>
                                        <p:tgtEl>
                                          <p:spTgt spid="10256"/>
                                        </p:tgtEl>
                                        <p:attrNameLst>
                                          <p:attrName>ppt_w</p:attrName>
                                        </p:attrNameLst>
                                      </p:cBhvr>
                                      <p:tavLst>
                                        <p:tav tm="0">
                                          <p:val>
                                            <p:strVal val="#ppt_w+.3"/>
                                          </p:val>
                                        </p:tav>
                                        <p:tav tm="100000">
                                          <p:val>
                                            <p:strVal val="#ppt_w"/>
                                          </p:val>
                                        </p:tav>
                                      </p:tavLst>
                                    </p:anim>
                                    <p:anim calcmode="lin" valueType="num">
                                      <p:cBhvr>
                                        <p:cTn id="8" dur="1000" fill="hold"/>
                                        <p:tgtEl>
                                          <p:spTgt spid="10256"/>
                                        </p:tgtEl>
                                        <p:attrNameLst>
                                          <p:attrName>ppt_h</p:attrName>
                                        </p:attrNameLst>
                                      </p:cBhvr>
                                      <p:tavLst>
                                        <p:tav tm="0">
                                          <p:val>
                                            <p:strVal val="#ppt_h"/>
                                          </p:val>
                                        </p:tav>
                                        <p:tav tm="100000">
                                          <p:val>
                                            <p:strVal val="#ppt_h"/>
                                          </p:val>
                                        </p:tav>
                                      </p:tavLst>
                                    </p:anim>
                                    <p:animEffect transition="in" filter="fade">
                                      <p:cBhvr>
                                        <p:cTn id="9" dur="1000"/>
                                        <p:tgtEl>
                                          <p:spTgt spid="10256"/>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10258"/>
                                        </p:tgtEl>
                                        <p:attrNameLst>
                                          <p:attrName>style.visibility</p:attrName>
                                        </p:attrNameLst>
                                      </p:cBhvr>
                                      <p:to>
                                        <p:strVal val="visible"/>
                                      </p:to>
                                    </p:set>
                                    <p:anim calcmode="lin" valueType="num">
                                      <p:cBhvr>
                                        <p:cTn id="12" dur="1000" fill="hold"/>
                                        <p:tgtEl>
                                          <p:spTgt spid="10258"/>
                                        </p:tgtEl>
                                        <p:attrNameLst>
                                          <p:attrName>ppt_w</p:attrName>
                                        </p:attrNameLst>
                                      </p:cBhvr>
                                      <p:tavLst>
                                        <p:tav tm="0">
                                          <p:val>
                                            <p:strVal val="#ppt_w+.3"/>
                                          </p:val>
                                        </p:tav>
                                        <p:tav tm="100000">
                                          <p:val>
                                            <p:strVal val="#ppt_w"/>
                                          </p:val>
                                        </p:tav>
                                      </p:tavLst>
                                    </p:anim>
                                    <p:anim calcmode="lin" valueType="num">
                                      <p:cBhvr>
                                        <p:cTn id="13" dur="1000" fill="hold"/>
                                        <p:tgtEl>
                                          <p:spTgt spid="10258"/>
                                        </p:tgtEl>
                                        <p:attrNameLst>
                                          <p:attrName>ppt_h</p:attrName>
                                        </p:attrNameLst>
                                      </p:cBhvr>
                                      <p:tavLst>
                                        <p:tav tm="0">
                                          <p:val>
                                            <p:strVal val="#ppt_h"/>
                                          </p:val>
                                        </p:tav>
                                        <p:tav tm="100000">
                                          <p:val>
                                            <p:strVal val="#ppt_h"/>
                                          </p:val>
                                        </p:tav>
                                      </p:tavLst>
                                    </p:anim>
                                    <p:animEffect transition="in" filter="fade">
                                      <p:cBhvr>
                                        <p:cTn id="14" dur="1000"/>
                                        <p:tgtEl>
                                          <p:spTgt spid="10258"/>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10259"/>
                                        </p:tgtEl>
                                        <p:attrNameLst>
                                          <p:attrName>style.visibility</p:attrName>
                                        </p:attrNameLst>
                                      </p:cBhvr>
                                      <p:to>
                                        <p:strVal val="visible"/>
                                      </p:to>
                                    </p:set>
                                    <p:anim calcmode="lin" valueType="num">
                                      <p:cBhvr>
                                        <p:cTn id="17" dur="1000" fill="hold"/>
                                        <p:tgtEl>
                                          <p:spTgt spid="10259"/>
                                        </p:tgtEl>
                                        <p:attrNameLst>
                                          <p:attrName>ppt_w</p:attrName>
                                        </p:attrNameLst>
                                      </p:cBhvr>
                                      <p:tavLst>
                                        <p:tav tm="0">
                                          <p:val>
                                            <p:strVal val="#ppt_w+.3"/>
                                          </p:val>
                                        </p:tav>
                                        <p:tav tm="100000">
                                          <p:val>
                                            <p:strVal val="#ppt_w"/>
                                          </p:val>
                                        </p:tav>
                                      </p:tavLst>
                                    </p:anim>
                                    <p:anim calcmode="lin" valueType="num">
                                      <p:cBhvr>
                                        <p:cTn id="18" dur="1000" fill="hold"/>
                                        <p:tgtEl>
                                          <p:spTgt spid="10259"/>
                                        </p:tgtEl>
                                        <p:attrNameLst>
                                          <p:attrName>ppt_h</p:attrName>
                                        </p:attrNameLst>
                                      </p:cBhvr>
                                      <p:tavLst>
                                        <p:tav tm="0">
                                          <p:val>
                                            <p:strVal val="#ppt_h"/>
                                          </p:val>
                                        </p:tav>
                                        <p:tav tm="100000">
                                          <p:val>
                                            <p:strVal val="#ppt_h"/>
                                          </p:val>
                                        </p:tav>
                                      </p:tavLst>
                                    </p:anim>
                                    <p:animEffect transition="in" filter="fade">
                                      <p:cBhvr>
                                        <p:cTn id="19" dur="1000"/>
                                        <p:tgtEl>
                                          <p:spTgt spid="1025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0" presetClass="entr" presetSubtype="0" decel="100000" fill="hold" grpId="0" nodeType="clickEffect">
                                  <p:stCondLst>
                                    <p:cond delay="0"/>
                                  </p:stCondLst>
                                  <p:childTnLst>
                                    <p:set>
                                      <p:cBhvr>
                                        <p:cTn id="23" dur="1" fill="hold">
                                          <p:stCondLst>
                                            <p:cond delay="0"/>
                                          </p:stCondLst>
                                        </p:cTn>
                                        <p:tgtEl>
                                          <p:spTgt spid="10269"/>
                                        </p:tgtEl>
                                        <p:attrNameLst>
                                          <p:attrName>style.visibility</p:attrName>
                                        </p:attrNameLst>
                                      </p:cBhvr>
                                      <p:to>
                                        <p:strVal val="visible"/>
                                      </p:to>
                                    </p:set>
                                    <p:anim calcmode="lin" valueType="num">
                                      <p:cBhvr>
                                        <p:cTn id="24" dur="1000" fill="hold"/>
                                        <p:tgtEl>
                                          <p:spTgt spid="10269"/>
                                        </p:tgtEl>
                                        <p:attrNameLst>
                                          <p:attrName>ppt_w</p:attrName>
                                        </p:attrNameLst>
                                      </p:cBhvr>
                                      <p:tavLst>
                                        <p:tav tm="0">
                                          <p:val>
                                            <p:strVal val="#ppt_w+.3"/>
                                          </p:val>
                                        </p:tav>
                                        <p:tav tm="100000">
                                          <p:val>
                                            <p:strVal val="#ppt_w"/>
                                          </p:val>
                                        </p:tav>
                                      </p:tavLst>
                                    </p:anim>
                                    <p:anim calcmode="lin" valueType="num">
                                      <p:cBhvr>
                                        <p:cTn id="25" dur="1000" fill="hold"/>
                                        <p:tgtEl>
                                          <p:spTgt spid="10269"/>
                                        </p:tgtEl>
                                        <p:attrNameLst>
                                          <p:attrName>ppt_h</p:attrName>
                                        </p:attrNameLst>
                                      </p:cBhvr>
                                      <p:tavLst>
                                        <p:tav tm="0">
                                          <p:val>
                                            <p:strVal val="#ppt_h"/>
                                          </p:val>
                                        </p:tav>
                                        <p:tav tm="100000">
                                          <p:val>
                                            <p:strVal val="#ppt_h"/>
                                          </p:val>
                                        </p:tav>
                                      </p:tavLst>
                                    </p:anim>
                                    <p:animEffect transition="in" filter="fade">
                                      <p:cBhvr>
                                        <p:cTn id="26" dur="1000"/>
                                        <p:tgtEl>
                                          <p:spTgt spid="10269"/>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0270"/>
                                        </p:tgtEl>
                                        <p:attrNameLst>
                                          <p:attrName>style.visibility</p:attrName>
                                        </p:attrNameLst>
                                      </p:cBhvr>
                                      <p:to>
                                        <p:strVal val="visible"/>
                                      </p:to>
                                    </p:set>
                                    <p:anim calcmode="lin" valueType="num">
                                      <p:cBhvr>
                                        <p:cTn id="29" dur="1000" fill="hold"/>
                                        <p:tgtEl>
                                          <p:spTgt spid="10270"/>
                                        </p:tgtEl>
                                        <p:attrNameLst>
                                          <p:attrName>ppt_w</p:attrName>
                                        </p:attrNameLst>
                                      </p:cBhvr>
                                      <p:tavLst>
                                        <p:tav tm="0">
                                          <p:val>
                                            <p:strVal val="#ppt_w+.3"/>
                                          </p:val>
                                        </p:tav>
                                        <p:tav tm="100000">
                                          <p:val>
                                            <p:strVal val="#ppt_w"/>
                                          </p:val>
                                        </p:tav>
                                      </p:tavLst>
                                    </p:anim>
                                    <p:anim calcmode="lin" valueType="num">
                                      <p:cBhvr>
                                        <p:cTn id="30" dur="1000" fill="hold"/>
                                        <p:tgtEl>
                                          <p:spTgt spid="10270"/>
                                        </p:tgtEl>
                                        <p:attrNameLst>
                                          <p:attrName>ppt_h</p:attrName>
                                        </p:attrNameLst>
                                      </p:cBhvr>
                                      <p:tavLst>
                                        <p:tav tm="0">
                                          <p:val>
                                            <p:strVal val="#ppt_h"/>
                                          </p:val>
                                        </p:tav>
                                        <p:tav tm="100000">
                                          <p:val>
                                            <p:strVal val="#ppt_h"/>
                                          </p:val>
                                        </p:tav>
                                      </p:tavLst>
                                    </p:anim>
                                    <p:animEffect transition="in" filter="fade">
                                      <p:cBhvr>
                                        <p:cTn id="31" dur="1000"/>
                                        <p:tgtEl>
                                          <p:spTgt spid="10270"/>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0268"/>
                                        </p:tgtEl>
                                        <p:attrNameLst>
                                          <p:attrName>style.visibility</p:attrName>
                                        </p:attrNameLst>
                                      </p:cBhvr>
                                      <p:to>
                                        <p:strVal val="visible"/>
                                      </p:to>
                                    </p:set>
                                    <p:anim calcmode="lin" valueType="num">
                                      <p:cBhvr>
                                        <p:cTn id="34" dur="1000" fill="hold"/>
                                        <p:tgtEl>
                                          <p:spTgt spid="10268"/>
                                        </p:tgtEl>
                                        <p:attrNameLst>
                                          <p:attrName>ppt_w</p:attrName>
                                        </p:attrNameLst>
                                      </p:cBhvr>
                                      <p:tavLst>
                                        <p:tav tm="0">
                                          <p:val>
                                            <p:strVal val="#ppt_w+.3"/>
                                          </p:val>
                                        </p:tav>
                                        <p:tav tm="100000">
                                          <p:val>
                                            <p:strVal val="#ppt_w"/>
                                          </p:val>
                                        </p:tav>
                                      </p:tavLst>
                                    </p:anim>
                                    <p:anim calcmode="lin" valueType="num">
                                      <p:cBhvr>
                                        <p:cTn id="35" dur="1000" fill="hold"/>
                                        <p:tgtEl>
                                          <p:spTgt spid="10268"/>
                                        </p:tgtEl>
                                        <p:attrNameLst>
                                          <p:attrName>ppt_h</p:attrName>
                                        </p:attrNameLst>
                                      </p:cBhvr>
                                      <p:tavLst>
                                        <p:tav tm="0">
                                          <p:val>
                                            <p:strVal val="#ppt_h"/>
                                          </p:val>
                                        </p:tav>
                                        <p:tav tm="100000">
                                          <p:val>
                                            <p:strVal val="#ppt_h"/>
                                          </p:val>
                                        </p:tav>
                                      </p:tavLst>
                                    </p:anim>
                                    <p:animEffect transition="in" filter="fade">
                                      <p:cBhvr>
                                        <p:cTn id="36" dur="1000"/>
                                        <p:tgtEl>
                                          <p:spTgt spid="1026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0" presetClass="entr" presetSubtype="0" decel="100000" fill="hold" grpId="0" nodeType="clickEffect">
                                  <p:stCondLst>
                                    <p:cond delay="0"/>
                                  </p:stCondLst>
                                  <p:childTnLst>
                                    <p:set>
                                      <p:cBhvr>
                                        <p:cTn id="40" dur="1" fill="hold">
                                          <p:stCondLst>
                                            <p:cond delay="0"/>
                                          </p:stCondLst>
                                        </p:cTn>
                                        <p:tgtEl>
                                          <p:spTgt spid="10265"/>
                                        </p:tgtEl>
                                        <p:attrNameLst>
                                          <p:attrName>style.visibility</p:attrName>
                                        </p:attrNameLst>
                                      </p:cBhvr>
                                      <p:to>
                                        <p:strVal val="visible"/>
                                      </p:to>
                                    </p:set>
                                    <p:anim calcmode="lin" valueType="num">
                                      <p:cBhvr>
                                        <p:cTn id="41" dur="1000" fill="hold"/>
                                        <p:tgtEl>
                                          <p:spTgt spid="10265"/>
                                        </p:tgtEl>
                                        <p:attrNameLst>
                                          <p:attrName>ppt_w</p:attrName>
                                        </p:attrNameLst>
                                      </p:cBhvr>
                                      <p:tavLst>
                                        <p:tav tm="0">
                                          <p:val>
                                            <p:strVal val="#ppt_w+.3"/>
                                          </p:val>
                                        </p:tav>
                                        <p:tav tm="100000">
                                          <p:val>
                                            <p:strVal val="#ppt_w"/>
                                          </p:val>
                                        </p:tav>
                                      </p:tavLst>
                                    </p:anim>
                                    <p:anim calcmode="lin" valueType="num">
                                      <p:cBhvr>
                                        <p:cTn id="42" dur="1000" fill="hold"/>
                                        <p:tgtEl>
                                          <p:spTgt spid="10265"/>
                                        </p:tgtEl>
                                        <p:attrNameLst>
                                          <p:attrName>ppt_h</p:attrName>
                                        </p:attrNameLst>
                                      </p:cBhvr>
                                      <p:tavLst>
                                        <p:tav tm="0">
                                          <p:val>
                                            <p:strVal val="#ppt_h"/>
                                          </p:val>
                                        </p:tav>
                                        <p:tav tm="100000">
                                          <p:val>
                                            <p:strVal val="#ppt_h"/>
                                          </p:val>
                                        </p:tav>
                                      </p:tavLst>
                                    </p:anim>
                                    <p:animEffect transition="in" filter="fade">
                                      <p:cBhvr>
                                        <p:cTn id="43" dur="1000"/>
                                        <p:tgtEl>
                                          <p:spTgt spid="10265"/>
                                        </p:tgtEl>
                                      </p:cBhvr>
                                    </p:animEffect>
                                  </p:childTnLst>
                                </p:cTn>
                              </p:par>
                              <p:par>
                                <p:cTn id="44" presetID="50" presetClass="entr" presetSubtype="0" decel="100000" fill="hold" grpId="0" nodeType="withEffect">
                                  <p:stCondLst>
                                    <p:cond delay="0"/>
                                  </p:stCondLst>
                                  <p:childTnLst>
                                    <p:set>
                                      <p:cBhvr>
                                        <p:cTn id="45" dur="1" fill="hold">
                                          <p:stCondLst>
                                            <p:cond delay="0"/>
                                          </p:stCondLst>
                                        </p:cTn>
                                        <p:tgtEl>
                                          <p:spTgt spid="10264"/>
                                        </p:tgtEl>
                                        <p:attrNameLst>
                                          <p:attrName>style.visibility</p:attrName>
                                        </p:attrNameLst>
                                      </p:cBhvr>
                                      <p:to>
                                        <p:strVal val="visible"/>
                                      </p:to>
                                    </p:set>
                                    <p:anim calcmode="lin" valueType="num">
                                      <p:cBhvr>
                                        <p:cTn id="46" dur="1000" fill="hold"/>
                                        <p:tgtEl>
                                          <p:spTgt spid="10264"/>
                                        </p:tgtEl>
                                        <p:attrNameLst>
                                          <p:attrName>ppt_w</p:attrName>
                                        </p:attrNameLst>
                                      </p:cBhvr>
                                      <p:tavLst>
                                        <p:tav tm="0">
                                          <p:val>
                                            <p:strVal val="#ppt_w+.3"/>
                                          </p:val>
                                        </p:tav>
                                        <p:tav tm="100000">
                                          <p:val>
                                            <p:strVal val="#ppt_w"/>
                                          </p:val>
                                        </p:tav>
                                      </p:tavLst>
                                    </p:anim>
                                    <p:anim calcmode="lin" valueType="num">
                                      <p:cBhvr>
                                        <p:cTn id="47" dur="1000" fill="hold"/>
                                        <p:tgtEl>
                                          <p:spTgt spid="10264"/>
                                        </p:tgtEl>
                                        <p:attrNameLst>
                                          <p:attrName>ppt_h</p:attrName>
                                        </p:attrNameLst>
                                      </p:cBhvr>
                                      <p:tavLst>
                                        <p:tav tm="0">
                                          <p:val>
                                            <p:strVal val="#ppt_h"/>
                                          </p:val>
                                        </p:tav>
                                        <p:tav tm="100000">
                                          <p:val>
                                            <p:strVal val="#ppt_h"/>
                                          </p:val>
                                        </p:tav>
                                      </p:tavLst>
                                    </p:anim>
                                    <p:animEffect transition="in" filter="fade">
                                      <p:cBhvr>
                                        <p:cTn id="48" dur="1000"/>
                                        <p:tgtEl>
                                          <p:spTgt spid="10264"/>
                                        </p:tgtEl>
                                      </p:cBhvr>
                                    </p:animEffect>
                                  </p:childTnLst>
                                </p:cTn>
                              </p:par>
                              <p:par>
                                <p:cTn id="49" presetID="50" presetClass="entr" presetSubtype="0" decel="100000" fill="hold" grpId="0" nodeType="withEffect">
                                  <p:stCondLst>
                                    <p:cond delay="0"/>
                                  </p:stCondLst>
                                  <p:childTnLst>
                                    <p:set>
                                      <p:cBhvr>
                                        <p:cTn id="50" dur="1" fill="hold">
                                          <p:stCondLst>
                                            <p:cond delay="0"/>
                                          </p:stCondLst>
                                        </p:cTn>
                                        <p:tgtEl>
                                          <p:spTgt spid="10251"/>
                                        </p:tgtEl>
                                        <p:attrNameLst>
                                          <p:attrName>style.visibility</p:attrName>
                                        </p:attrNameLst>
                                      </p:cBhvr>
                                      <p:to>
                                        <p:strVal val="visible"/>
                                      </p:to>
                                    </p:set>
                                    <p:anim calcmode="lin" valueType="num">
                                      <p:cBhvr>
                                        <p:cTn id="51" dur="1000" fill="hold"/>
                                        <p:tgtEl>
                                          <p:spTgt spid="10251"/>
                                        </p:tgtEl>
                                        <p:attrNameLst>
                                          <p:attrName>ppt_w</p:attrName>
                                        </p:attrNameLst>
                                      </p:cBhvr>
                                      <p:tavLst>
                                        <p:tav tm="0">
                                          <p:val>
                                            <p:strVal val="#ppt_w+.3"/>
                                          </p:val>
                                        </p:tav>
                                        <p:tav tm="100000">
                                          <p:val>
                                            <p:strVal val="#ppt_w"/>
                                          </p:val>
                                        </p:tav>
                                      </p:tavLst>
                                    </p:anim>
                                    <p:anim calcmode="lin" valueType="num">
                                      <p:cBhvr>
                                        <p:cTn id="52" dur="1000" fill="hold"/>
                                        <p:tgtEl>
                                          <p:spTgt spid="10251"/>
                                        </p:tgtEl>
                                        <p:attrNameLst>
                                          <p:attrName>ppt_h</p:attrName>
                                        </p:attrNameLst>
                                      </p:cBhvr>
                                      <p:tavLst>
                                        <p:tav tm="0">
                                          <p:val>
                                            <p:strVal val="#ppt_h"/>
                                          </p:val>
                                        </p:tav>
                                        <p:tav tm="100000">
                                          <p:val>
                                            <p:strVal val="#ppt_h"/>
                                          </p:val>
                                        </p:tav>
                                      </p:tavLst>
                                    </p:anim>
                                    <p:animEffect transition="in" filter="fade">
                                      <p:cBhvr>
                                        <p:cTn id="53" dur="1000"/>
                                        <p:tgtEl>
                                          <p:spTgt spid="1025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0" presetClass="entr" presetSubtype="0" decel="100000" fill="hold" grpId="0" nodeType="clickEffect">
                                  <p:stCondLst>
                                    <p:cond delay="0"/>
                                  </p:stCondLst>
                                  <p:childTnLst>
                                    <p:set>
                                      <p:cBhvr>
                                        <p:cTn id="57" dur="1" fill="hold">
                                          <p:stCondLst>
                                            <p:cond delay="0"/>
                                          </p:stCondLst>
                                        </p:cTn>
                                        <p:tgtEl>
                                          <p:spTgt spid="10262"/>
                                        </p:tgtEl>
                                        <p:attrNameLst>
                                          <p:attrName>style.visibility</p:attrName>
                                        </p:attrNameLst>
                                      </p:cBhvr>
                                      <p:to>
                                        <p:strVal val="visible"/>
                                      </p:to>
                                    </p:set>
                                    <p:anim calcmode="lin" valueType="num">
                                      <p:cBhvr>
                                        <p:cTn id="58" dur="1000" fill="hold"/>
                                        <p:tgtEl>
                                          <p:spTgt spid="10262"/>
                                        </p:tgtEl>
                                        <p:attrNameLst>
                                          <p:attrName>ppt_w</p:attrName>
                                        </p:attrNameLst>
                                      </p:cBhvr>
                                      <p:tavLst>
                                        <p:tav tm="0">
                                          <p:val>
                                            <p:strVal val="#ppt_w+.3"/>
                                          </p:val>
                                        </p:tav>
                                        <p:tav tm="100000">
                                          <p:val>
                                            <p:strVal val="#ppt_w"/>
                                          </p:val>
                                        </p:tav>
                                      </p:tavLst>
                                    </p:anim>
                                    <p:anim calcmode="lin" valueType="num">
                                      <p:cBhvr>
                                        <p:cTn id="59" dur="1000" fill="hold"/>
                                        <p:tgtEl>
                                          <p:spTgt spid="10262"/>
                                        </p:tgtEl>
                                        <p:attrNameLst>
                                          <p:attrName>ppt_h</p:attrName>
                                        </p:attrNameLst>
                                      </p:cBhvr>
                                      <p:tavLst>
                                        <p:tav tm="0">
                                          <p:val>
                                            <p:strVal val="#ppt_h"/>
                                          </p:val>
                                        </p:tav>
                                        <p:tav tm="100000">
                                          <p:val>
                                            <p:strVal val="#ppt_h"/>
                                          </p:val>
                                        </p:tav>
                                      </p:tavLst>
                                    </p:anim>
                                    <p:animEffect transition="in" filter="fade">
                                      <p:cBhvr>
                                        <p:cTn id="60" dur="1000"/>
                                        <p:tgtEl>
                                          <p:spTgt spid="10262"/>
                                        </p:tgtEl>
                                      </p:cBhvr>
                                    </p:animEffect>
                                  </p:childTnLst>
                                </p:cTn>
                              </p:par>
                              <p:par>
                                <p:cTn id="61" presetID="50" presetClass="entr" presetSubtype="0" decel="100000" fill="hold" grpId="0" nodeType="withEffect">
                                  <p:stCondLst>
                                    <p:cond delay="0"/>
                                  </p:stCondLst>
                                  <p:childTnLst>
                                    <p:set>
                                      <p:cBhvr>
                                        <p:cTn id="62" dur="1" fill="hold">
                                          <p:stCondLst>
                                            <p:cond delay="0"/>
                                          </p:stCondLst>
                                        </p:cTn>
                                        <p:tgtEl>
                                          <p:spTgt spid="10263"/>
                                        </p:tgtEl>
                                        <p:attrNameLst>
                                          <p:attrName>style.visibility</p:attrName>
                                        </p:attrNameLst>
                                      </p:cBhvr>
                                      <p:to>
                                        <p:strVal val="visible"/>
                                      </p:to>
                                    </p:set>
                                    <p:anim calcmode="lin" valueType="num">
                                      <p:cBhvr>
                                        <p:cTn id="63" dur="1000" fill="hold"/>
                                        <p:tgtEl>
                                          <p:spTgt spid="10263"/>
                                        </p:tgtEl>
                                        <p:attrNameLst>
                                          <p:attrName>ppt_w</p:attrName>
                                        </p:attrNameLst>
                                      </p:cBhvr>
                                      <p:tavLst>
                                        <p:tav tm="0">
                                          <p:val>
                                            <p:strVal val="#ppt_w+.3"/>
                                          </p:val>
                                        </p:tav>
                                        <p:tav tm="100000">
                                          <p:val>
                                            <p:strVal val="#ppt_w"/>
                                          </p:val>
                                        </p:tav>
                                      </p:tavLst>
                                    </p:anim>
                                    <p:anim calcmode="lin" valueType="num">
                                      <p:cBhvr>
                                        <p:cTn id="64" dur="1000" fill="hold"/>
                                        <p:tgtEl>
                                          <p:spTgt spid="10263"/>
                                        </p:tgtEl>
                                        <p:attrNameLst>
                                          <p:attrName>ppt_h</p:attrName>
                                        </p:attrNameLst>
                                      </p:cBhvr>
                                      <p:tavLst>
                                        <p:tav tm="0">
                                          <p:val>
                                            <p:strVal val="#ppt_h"/>
                                          </p:val>
                                        </p:tav>
                                        <p:tav tm="100000">
                                          <p:val>
                                            <p:strVal val="#ppt_h"/>
                                          </p:val>
                                        </p:tav>
                                      </p:tavLst>
                                    </p:anim>
                                    <p:animEffect transition="in" filter="fade">
                                      <p:cBhvr>
                                        <p:cTn id="65" dur="1000"/>
                                        <p:tgtEl>
                                          <p:spTgt spid="10263"/>
                                        </p:tgtEl>
                                      </p:cBhvr>
                                    </p:animEffect>
                                  </p:childTnLst>
                                </p:cTn>
                              </p:par>
                              <p:par>
                                <p:cTn id="66" presetID="50" presetClass="entr" presetSubtype="0" decel="100000" fill="hold" grpId="0" nodeType="withEffect">
                                  <p:stCondLst>
                                    <p:cond delay="0"/>
                                  </p:stCondLst>
                                  <p:childTnLst>
                                    <p:set>
                                      <p:cBhvr>
                                        <p:cTn id="67" dur="1" fill="hold">
                                          <p:stCondLst>
                                            <p:cond delay="0"/>
                                          </p:stCondLst>
                                        </p:cTn>
                                        <p:tgtEl>
                                          <p:spTgt spid="10253"/>
                                        </p:tgtEl>
                                        <p:attrNameLst>
                                          <p:attrName>style.visibility</p:attrName>
                                        </p:attrNameLst>
                                      </p:cBhvr>
                                      <p:to>
                                        <p:strVal val="visible"/>
                                      </p:to>
                                    </p:set>
                                    <p:anim calcmode="lin" valueType="num">
                                      <p:cBhvr>
                                        <p:cTn id="68" dur="1000" fill="hold"/>
                                        <p:tgtEl>
                                          <p:spTgt spid="10253"/>
                                        </p:tgtEl>
                                        <p:attrNameLst>
                                          <p:attrName>ppt_w</p:attrName>
                                        </p:attrNameLst>
                                      </p:cBhvr>
                                      <p:tavLst>
                                        <p:tav tm="0">
                                          <p:val>
                                            <p:strVal val="#ppt_w+.3"/>
                                          </p:val>
                                        </p:tav>
                                        <p:tav tm="100000">
                                          <p:val>
                                            <p:strVal val="#ppt_w"/>
                                          </p:val>
                                        </p:tav>
                                      </p:tavLst>
                                    </p:anim>
                                    <p:anim calcmode="lin" valueType="num">
                                      <p:cBhvr>
                                        <p:cTn id="69" dur="1000" fill="hold"/>
                                        <p:tgtEl>
                                          <p:spTgt spid="10253"/>
                                        </p:tgtEl>
                                        <p:attrNameLst>
                                          <p:attrName>ppt_h</p:attrName>
                                        </p:attrNameLst>
                                      </p:cBhvr>
                                      <p:tavLst>
                                        <p:tav tm="0">
                                          <p:val>
                                            <p:strVal val="#ppt_h"/>
                                          </p:val>
                                        </p:tav>
                                        <p:tav tm="100000">
                                          <p:val>
                                            <p:strVal val="#ppt_h"/>
                                          </p:val>
                                        </p:tav>
                                      </p:tavLst>
                                    </p:anim>
                                    <p:animEffect transition="in" filter="fade">
                                      <p:cBhvr>
                                        <p:cTn id="70" dur="1000"/>
                                        <p:tgtEl>
                                          <p:spTgt spid="1025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50" presetClass="entr" presetSubtype="0" decel="100000" fill="hold" grpId="0" nodeType="clickEffect">
                                  <p:stCondLst>
                                    <p:cond delay="0"/>
                                  </p:stCondLst>
                                  <p:childTnLst>
                                    <p:set>
                                      <p:cBhvr>
                                        <p:cTn id="74" dur="1" fill="hold">
                                          <p:stCondLst>
                                            <p:cond delay="0"/>
                                          </p:stCondLst>
                                        </p:cTn>
                                        <p:tgtEl>
                                          <p:spTgt spid="10254"/>
                                        </p:tgtEl>
                                        <p:attrNameLst>
                                          <p:attrName>style.visibility</p:attrName>
                                        </p:attrNameLst>
                                      </p:cBhvr>
                                      <p:to>
                                        <p:strVal val="visible"/>
                                      </p:to>
                                    </p:set>
                                    <p:anim calcmode="lin" valueType="num">
                                      <p:cBhvr>
                                        <p:cTn id="75" dur="1000" fill="hold"/>
                                        <p:tgtEl>
                                          <p:spTgt spid="10254"/>
                                        </p:tgtEl>
                                        <p:attrNameLst>
                                          <p:attrName>ppt_w</p:attrName>
                                        </p:attrNameLst>
                                      </p:cBhvr>
                                      <p:tavLst>
                                        <p:tav tm="0">
                                          <p:val>
                                            <p:strVal val="#ppt_w+.3"/>
                                          </p:val>
                                        </p:tav>
                                        <p:tav tm="100000">
                                          <p:val>
                                            <p:strVal val="#ppt_w"/>
                                          </p:val>
                                        </p:tav>
                                      </p:tavLst>
                                    </p:anim>
                                    <p:anim calcmode="lin" valueType="num">
                                      <p:cBhvr>
                                        <p:cTn id="76" dur="1000" fill="hold"/>
                                        <p:tgtEl>
                                          <p:spTgt spid="10254"/>
                                        </p:tgtEl>
                                        <p:attrNameLst>
                                          <p:attrName>ppt_h</p:attrName>
                                        </p:attrNameLst>
                                      </p:cBhvr>
                                      <p:tavLst>
                                        <p:tav tm="0">
                                          <p:val>
                                            <p:strVal val="#ppt_h"/>
                                          </p:val>
                                        </p:tav>
                                        <p:tav tm="100000">
                                          <p:val>
                                            <p:strVal val="#ppt_h"/>
                                          </p:val>
                                        </p:tav>
                                      </p:tavLst>
                                    </p:anim>
                                    <p:animEffect transition="in" filter="fade">
                                      <p:cBhvr>
                                        <p:cTn id="77" dur="1000"/>
                                        <p:tgtEl>
                                          <p:spTgt spid="10254"/>
                                        </p:tgtEl>
                                      </p:cBhvr>
                                    </p:animEffect>
                                  </p:childTnLst>
                                </p:cTn>
                              </p:par>
                              <p:par>
                                <p:cTn id="78" presetID="50" presetClass="entr" presetSubtype="0" decel="100000" fill="hold" grpId="0" nodeType="withEffect">
                                  <p:stCondLst>
                                    <p:cond delay="0"/>
                                  </p:stCondLst>
                                  <p:childTnLst>
                                    <p:set>
                                      <p:cBhvr>
                                        <p:cTn id="79" dur="1" fill="hold">
                                          <p:stCondLst>
                                            <p:cond delay="0"/>
                                          </p:stCondLst>
                                        </p:cTn>
                                        <p:tgtEl>
                                          <p:spTgt spid="10255"/>
                                        </p:tgtEl>
                                        <p:attrNameLst>
                                          <p:attrName>style.visibility</p:attrName>
                                        </p:attrNameLst>
                                      </p:cBhvr>
                                      <p:to>
                                        <p:strVal val="visible"/>
                                      </p:to>
                                    </p:set>
                                    <p:anim calcmode="lin" valueType="num">
                                      <p:cBhvr>
                                        <p:cTn id="80" dur="1000" fill="hold"/>
                                        <p:tgtEl>
                                          <p:spTgt spid="10255"/>
                                        </p:tgtEl>
                                        <p:attrNameLst>
                                          <p:attrName>ppt_w</p:attrName>
                                        </p:attrNameLst>
                                      </p:cBhvr>
                                      <p:tavLst>
                                        <p:tav tm="0">
                                          <p:val>
                                            <p:strVal val="#ppt_w+.3"/>
                                          </p:val>
                                        </p:tav>
                                        <p:tav tm="100000">
                                          <p:val>
                                            <p:strVal val="#ppt_w"/>
                                          </p:val>
                                        </p:tav>
                                      </p:tavLst>
                                    </p:anim>
                                    <p:anim calcmode="lin" valueType="num">
                                      <p:cBhvr>
                                        <p:cTn id="81" dur="1000" fill="hold"/>
                                        <p:tgtEl>
                                          <p:spTgt spid="10255"/>
                                        </p:tgtEl>
                                        <p:attrNameLst>
                                          <p:attrName>ppt_h</p:attrName>
                                        </p:attrNameLst>
                                      </p:cBhvr>
                                      <p:tavLst>
                                        <p:tav tm="0">
                                          <p:val>
                                            <p:strVal val="#ppt_h"/>
                                          </p:val>
                                        </p:tav>
                                        <p:tav tm="100000">
                                          <p:val>
                                            <p:strVal val="#ppt_h"/>
                                          </p:val>
                                        </p:tav>
                                      </p:tavLst>
                                    </p:anim>
                                    <p:animEffect transition="in" filter="fade">
                                      <p:cBhvr>
                                        <p:cTn id="82" dur="1000"/>
                                        <p:tgtEl>
                                          <p:spTgt spid="10255"/>
                                        </p:tgtEl>
                                      </p:cBhvr>
                                    </p:animEffect>
                                  </p:childTnLst>
                                </p:cTn>
                              </p:par>
                              <p:par>
                                <p:cTn id="83" presetID="50" presetClass="entr" presetSubtype="0" decel="100000" fill="hold" grpId="0" nodeType="withEffect">
                                  <p:stCondLst>
                                    <p:cond delay="0"/>
                                  </p:stCondLst>
                                  <p:childTnLst>
                                    <p:set>
                                      <p:cBhvr>
                                        <p:cTn id="84" dur="1" fill="hold">
                                          <p:stCondLst>
                                            <p:cond delay="0"/>
                                          </p:stCondLst>
                                        </p:cTn>
                                        <p:tgtEl>
                                          <p:spTgt spid="10252"/>
                                        </p:tgtEl>
                                        <p:attrNameLst>
                                          <p:attrName>style.visibility</p:attrName>
                                        </p:attrNameLst>
                                      </p:cBhvr>
                                      <p:to>
                                        <p:strVal val="visible"/>
                                      </p:to>
                                    </p:set>
                                    <p:anim calcmode="lin" valueType="num">
                                      <p:cBhvr>
                                        <p:cTn id="85" dur="1000" fill="hold"/>
                                        <p:tgtEl>
                                          <p:spTgt spid="10252"/>
                                        </p:tgtEl>
                                        <p:attrNameLst>
                                          <p:attrName>ppt_w</p:attrName>
                                        </p:attrNameLst>
                                      </p:cBhvr>
                                      <p:tavLst>
                                        <p:tav tm="0">
                                          <p:val>
                                            <p:strVal val="#ppt_w+.3"/>
                                          </p:val>
                                        </p:tav>
                                        <p:tav tm="100000">
                                          <p:val>
                                            <p:strVal val="#ppt_w"/>
                                          </p:val>
                                        </p:tav>
                                      </p:tavLst>
                                    </p:anim>
                                    <p:anim calcmode="lin" valueType="num">
                                      <p:cBhvr>
                                        <p:cTn id="86" dur="1000" fill="hold"/>
                                        <p:tgtEl>
                                          <p:spTgt spid="10252"/>
                                        </p:tgtEl>
                                        <p:attrNameLst>
                                          <p:attrName>ppt_h</p:attrName>
                                        </p:attrNameLst>
                                      </p:cBhvr>
                                      <p:tavLst>
                                        <p:tav tm="0">
                                          <p:val>
                                            <p:strVal val="#ppt_h"/>
                                          </p:val>
                                        </p:tav>
                                        <p:tav tm="100000">
                                          <p:val>
                                            <p:strVal val="#ppt_h"/>
                                          </p:val>
                                        </p:tav>
                                      </p:tavLst>
                                    </p:anim>
                                    <p:animEffect transition="in" filter="fade">
                                      <p:cBhvr>
                                        <p:cTn id="87" dur="1000"/>
                                        <p:tgtEl>
                                          <p:spTgt spid="10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1" grpId="0"/>
      <p:bldP spid="10252" grpId="0"/>
      <p:bldP spid="10253" grpId="0"/>
      <p:bldP spid="10254" grpId="0" animBg="1"/>
      <p:bldP spid="10255" grpId="0" animBg="1"/>
      <p:bldP spid="10256" grpId="0"/>
      <p:bldP spid="10258" grpId="0" animBg="1"/>
      <p:bldP spid="10259" grpId="0" animBg="1"/>
      <p:bldP spid="10262" grpId="0" animBg="1"/>
      <p:bldP spid="10263" grpId="0" animBg="1"/>
      <p:bldP spid="10264" grpId="0" animBg="1"/>
      <p:bldP spid="10265" grpId="0" animBg="1"/>
      <p:bldP spid="10268" grpId="0"/>
      <p:bldP spid="10269" grpId="0" animBg="1"/>
      <p:bldP spid="1027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mtClean="0"/>
          </a:p>
        </p:txBody>
      </p:sp>
      <p:sp>
        <p:nvSpPr>
          <p:cNvPr id="6147" name="AutoShape 3"/>
          <p:cNvSpPr>
            <a:spLocks noChangeArrowheads="1"/>
          </p:cNvSpPr>
          <p:nvPr/>
        </p:nvSpPr>
        <p:spPr bwMode="auto">
          <a:xfrm>
            <a:off x="533400" y="152400"/>
            <a:ext cx="8305800" cy="6324600"/>
          </a:xfrm>
          <a:prstGeom prst="flowChartAlternateProcess">
            <a:avLst/>
          </a:prstGeom>
          <a:solidFill>
            <a:srgbClr val="AFEFCC"/>
          </a:solidFill>
          <a:ln w="76200" cap="sq" cmpd="tri">
            <a:solidFill>
              <a:schemeClr val="tx1"/>
            </a:solidFill>
            <a:miter lim="800000"/>
            <a:headEnd type="none" w="sm" len="sm"/>
            <a:tailEnd type="none" w="sm" len="sm"/>
          </a:ln>
        </p:spPr>
        <p:txBody>
          <a:bodyPr wrap="none" anchor="ctr"/>
          <a:lstStyle/>
          <a:p>
            <a:endParaRPr lang="en-US"/>
          </a:p>
        </p:txBody>
      </p:sp>
      <p:sp>
        <p:nvSpPr>
          <p:cNvPr id="6148" name="Text Box 5"/>
          <p:cNvSpPr txBox="1">
            <a:spLocks noChangeArrowheads="1"/>
          </p:cNvSpPr>
          <p:nvPr/>
        </p:nvSpPr>
        <p:spPr bwMode="auto">
          <a:xfrm>
            <a:off x="0" y="533400"/>
            <a:ext cx="1524000" cy="366713"/>
          </a:xfrm>
          <a:prstGeom prst="rect">
            <a:avLst/>
          </a:prstGeom>
          <a:noFill/>
          <a:ln w="9525">
            <a:noFill/>
            <a:miter lim="800000"/>
            <a:headEnd/>
            <a:tailEnd/>
          </a:ln>
        </p:spPr>
        <p:txBody>
          <a:bodyPr>
            <a:spAutoFit/>
          </a:bodyPr>
          <a:lstStyle/>
          <a:p>
            <a:pPr>
              <a:spcBef>
                <a:spcPct val="50000"/>
              </a:spcBef>
            </a:pPr>
            <a:r>
              <a:rPr lang="en-US" b="1" i="1" u="sng"/>
              <a:t>Tập làm văn</a:t>
            </a:r>
          </a:p>
        </p:txBody>
      </p:sp>
      <p:sp>
        <p:nvSpPr>
          <p:cNvPr id="6149" name="Text Box 6"/>
          <p:cNvSpPr txBox="1">
            <a:spLocks noChangeArrowheads="1"/>
          </p:cNvSpPr>
          <p:nvPr/>
        </p:nvSpPr>
        <p:spPr bwMode="auto">
          <a:xfrm>
            <a:off x="2057400" y="609600"/>
            <a:ext cx="6172200" cy="366713"/>
          </a:xfrm>
          <a:prstGeom prst="rect">
            <a:avLst/>
          </a:prstGeom>
          <a:noFill/>
          <a:ln w="9525">
            <a:noFill/>
            <a:miter lim="800000"/>
            <a:headEnd/>
            <a:tailEnd/>
          </a:ln>
        </p:spPr>
        <p:txBody>
          <a:bodyPr>
            <a:spAutoFit/>
          </a:bodyPr>
          <a:lstStyle/>
          <a:p>
            <a:pPr>
              <a:spcBef>
                <a:spcPct val="50000"/>
              </a:spcBef>
            </a:pPr>
            <a:r>
              <a:rPr lang="en-US" b="1"/>
              <a:t>LUYỆN TẬP XÂY DỰNG ĐOẠN VĂN MIÊU TẢ CÂY CỐI</a:t>
            </a:r>
          </a:p>
        </p:txBody>
      </p:sp>
      <p:sp>
        <p:nvSpPr>
          <p:cNvPr id="15384" name="Text Box 24"/>
          <p:cNvSpPr txBox="1">
            <a:spLocks noChangeArrowheads="1"/>
          </p:cNvSpPr>
          <p:nvPr/>
        </p:nvSpPr>
        <p:spPr bwMode="auto">
          <a:xfrm>
            <a:off x="1524000" y="1295400"/>
            <a:ext cx="5562600" cy="641350"/>
          </a:xfrm>
          <a:prstGeom prst="rect">
            <a:avLst/>
          </a:prstGeom>
          <a:noFill/>
          <a:ln w="9525">
            <a:noFill/>
            <a:miter lim="800000"/>
            <a:headEnd/>
            <a:tailEnd/>
          </a:ln>
        </p:spPr>
        <p:txBody>
          <a:bodyPr>
            <a:spAutoFit/>
          </a:bodyPr>
          <a:lstStyle/>
          <a:p>
            <a:pPr algn="just">
              <a:spcBef>
                <a:spcPct val="50000"/>
              </a:spcBef>
            </a:pPr>
            <a:r>
              <a:rPr lang="en-US"/>
              <a:t>Đoạn 1:       ...      Em thích nhất một cây chuối tiêu sai quả trong bụi chuối ở góc vườn.</a:t>
            </a:r>
          </a:p>
        </p:txBody>
      </p:sp>
      <p:sp>
        <p:nvSpPr>
          <p:cNvPr id="15385" name="AutoShape 25"/>
          <p:cNvSpPr>
            <a:spLocks/>
          </p:cNvSpPr>
          <p:nvPr/>
        </p:nvSpPr>
        <p:spPr bwMode="auto">
          <a:xfrm>
            <a:off x="2667000" y="1295400"/>
            <a:ext cx="152400" cy="304800"/>
          </a:xfrm>
          <a:prstGeom prst="leftBracket">
            <a:avLst>
              <a:gd name="adj" fmla="val 16667"/>
            </a:avLst>
          </a:prstGeom>
          <a:noFill/>
          <a:ln w="9525">
            <a:solidFill>
              <a:schemeClr val="tx1"/>
            </a:solidFill>
            <a:round/>
            <a:headEnd/>
            <a:tailEnd/>
          </a:ln>
        </p:spPr>
        <p:txBody>
          <a:bodyPr wrap="none" anchor="ctr"/>
          <a:lstStyle/>
          <a:p>
            <a:endParaRPr lang="en-US"/>
          </a:p>
        </p:txBody>
      </p:sp>
      <p:sp>
        <p:nvSpPr>
          <p:cNvPr id="15386" name="AutoShape 26"/>
          <p:cNvSpPr>
            <a:spLocks/>
          </p:cNvSpPr>
          <p:nvPr/>
        </p:nvSpPr>
        <p:spPr bwMode="auto">
          <a:xfrm>
            <a:off x="3276600" y="1295400"/>
            <a:ext cx="152400" cy="304800"/>
          </a:xfrm>
          <a:prstGeom prst="rightBracket">
            <a:avLst>
              <a:gd name="adj" fmla="val 16667"/>
            </a:avLst>
          </a:prstGeom>
          <a:noFill/>
          <a:ln w="9525">
            <a:solidFill>
              <a:schemeClr val="tx1"/>
            </a:solidFill>
            <a:round/>
            <a:headEnd/>
            <a:tailEnd/>
          </a:ln>
        </p:spPr>
        <p:txBody>
          <a:bodyPr wrap="none" anchor="ctr"/>
          <a:lstStyle/>
          <a:p>
            <a:endParaRPr lang="en-US"/>
          </a:p>
        </p:txBody>
      </p:sp>
      <p:sp>
        <p:nvSpPr>
          <p:cNvPr id="15387" name="Text Box 27"/>
          <p:cNvSpPr txBox="1">
            <a:spLocks noChangeArrowheads="1"/>
          </p:cNvSpPr>
          <p:nvPr/>
        </p:nvSpPr>
        <p:spPr bwMode="auto">
          <a:xfrm>
            <a:off x="1600200" y="2819400"/>
            <a:ext cx="5562600" cy="1938338"/>
          </a:xfrm>
          <a:prstGeom prst="rect">
            <a:avLst/>
          </a:prstGeom>
          <a:noFill/>
          <a:ln w="9525">
            <a:noFill/>
            <a:miter lim="800000"/>
            <a:headEnd/>
            <a:tailEnd/>
          </a:ln>
        </p:spPr>
        <p:txBody>
          <a:bodyPr>
            <a:spAutoFit/>
          </a:bodyPr>
          <a:lstStyle/>
          <a:p>
            <a:pPr algn="just">
              <a:spcBef>
                <a:spcPct val="50000"/>
              </a:spcBef>
            </a:pPr>
            <a:r>
              <a:rPr lang="en-US" i="1"/>
              <a:t>	</a:t>
            </a:r>
            <a:r>
              <a:rPr lang="en-US" sz="2400">
                <a:solidFill>
                  <a:srgbClr val="0000CC"/>
                </a:solidFill>
              </a:rPr>
              <a:t>Vườn nhà em trồng nhiều loại cây ăn quả. Nào mít , nào nhãn, nào vải thiều... Và nhiều hơn cả là chuối</a:t>
            </a:r>
            <a:r>
              <a:rPr lang="en-US" sz="2400"/>
              <a:t> . </a:t>
            </a:r>
            <a:r>
              <a:rPr lang="en-US" sz="2400" b="1" i="1"/>
              <a:t>Em thích nhất một cây chuối tiêu sai quả trong bụi chuối ở góc vườn.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5385"/>
                                        </p:tgtEl>
                                        <p:attrNameLst>
                                          <p:attrName>style.visibility</p:attrName>
                                        </p:attrNameLst>
                                      </p:cBhvr>
                                      <p:to>
                                        <p:strVal val="visible"/>
                                      </p:to>
                                    </p:set>
                                    <p:anim calcmode="lin" valueType="num">
                                      <p:cBhvr>
                                        <p:cTn id="7" dur="1000" fill="hold"/>
                                        <p:tgtEl>
                                          <p:spTgt spid="15385"/>
                                        </p:tgtEl>
                                        <p:attrNameLst>
                                          <p:attrName>ppt_w</p:attrName>
                                        </p:attrNameLst>
                                      </p:cBhvr>
                                      <p:tavLst>
                                        <p:tav tm="0">
                                          <p:val>
                                            <p:strVal val="#ppt_w+.3"/>
                                          </p:val>
                                        </p:tav>
                                        <p:tav tm="100000">
                                          <p:val>
                                            <p:strVal val="#ppt_w"/>
                                          </p:val>
                                        </p:tav>
                                      </p:tavLst>
                                    </p:anim>
                                    <p:anim calcmode="lin" valueType="num">
                                      <p:cBhvr>
                                        <p:cTn id="8" dur="1000" fill="hold"/>
                                        <p:tgtEl>
                                          <p:spTgt spid="15385"/>
                                        </p:tgtEl>
                                        <p:attrNameLst>
                                          <p:attrName>ppt_h</p:attrName>
                                        </p:attrNameLst>
                                      </p:cBhvr>
                                      <p:tavLst>
                                        <p:tav tm="0">
                                          <p:val>
                                            <p:strVal val="#ppt_h"/>
                                          </p:val>
                                        </p:tav>
                                        <p:tav tm="100000">
                                          <p:val>
                                            <p:strVal val="#ppt_h"/>
                                          </p:val>
                                        </p:tav>
                                      </p:tavLst>
                                    </p:anim>
                                    <p:animEffect transition="in" filter="fade">
                                      <p:cBhvr>
                                        <p:cTn id="9" dur="1000"/>
                                        <p:tgtEl>
                                          <p:spTgt spid="15385"/>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15386"/>
                                        </p:tgtEl>
                                        <p:attrNameLst>
                                          <p:attrName>style.visibility</p:attrName>
                                        </p:attrNameLst>
                                      </p:cBhvr>
                                      <p:to>
                                        <p:strVal val="visible"/>
                                      </p:to>
                                    </p:set>
                                    <p:anim calcmode="lin" valueType="num">
                                      <p:cBhvr>
                                        <p:cTn id="12" dur="1000" fill="hold"/>
                                        <p:tgtEl>
                                          <p:spTgt spid="15386"/>
                                        </p:tgtEl>
                                        <p:attrNameLst>
                                          <p:attrName>ppt_w</p:attrName>
                                        </p:attrNameLst>
                                      </p:cBhvr>
                                      <p:tavLst>
                                        <p:tav tm="0">
                                          <p:val>
                                            <p:strVal val="#ppt_w+.3"/>
                                          </p:val>
                                        </p:tav>
                                        <p:tav tm="100000">
                                          <p:val>
                                            <p:strVal val="#ppt_w"/>
                                          </p:val>
                                        </p:tav>
                                      </p:tavLst>
                                    </p:anim>
                                    <p:anim calcmode="lin" valueType="num">
                                      <p:cBhvr>
                                        <p:cTn id="13" dur="1000" fill="hold"/>
                                        <p:tgtEl>
                                          <p:spTgt spid="15386"/>
                                        </p:tgtEl>
                                        <p:attrNameLst>
                                          <p:attrName>ppt_h</p:attrName>
                                        </p:attrNameLst>
                                      </p:cBhvr>
                                      <p:tavLst>
                                        <p:tav tm="0">
                                          <p:val>
                                            <p:strVal val="#ppt_h"/>
                                          </p:val>
                                        </p:tav>
                                        <p:tav tm="100000">
                                          <p:val>
                                            <p:strVal val="#ppt_h"/>
                                          </p:val>
                                        </p:tav>
                                      </p:tavLst>
                                    </p:anim>
                                    <p:animEffect transition="in" filter="fade">
                                      <p:cBhvr>
                                        <p:cTn id="14" dur="1000"/>
                                        <p:tgtEl>
                                          <p:spTgt spid="15386"/>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15384"/>
                                        </p:tgtEl>
                                        <p:attrNameLst>
                                          <p:attrName>style.visibility</p:attrName>
                                        </p:attrNameLst>
                                      </p:cBhvr>
                                      <p:to>
                                        <p:strVal val="visible"/>
                                      </p:to>
                                    </p:set>
                                    <p:anim calcmode="lin" valueType="num">
                                      <p:cBhvr>
                                        <p:cTn id="17" dur="1000" fill="hold"/>
                                        <p:tgtEl>
                                          <p:spTgt spid="15384"/>
                                        </p:tgtEl>
                                        <p:attrNameLst>
                                          <p:attrName>ppt_w</p:attrName>
                                        </p:attrNameLst>
                                      </p:cBhvr>
                                      <p:tavLst>
                                        <p:tav tm="0">
                                          <p:val>
                                            <p:strVal val="#ppt_w+.3"/>
                                          </p:val>
                                        </p:tav>
                                        <p:tav tm="100000">
                                          <p:val>
                                            <p:strVal val="#ppt_w"/>
                                          </p:val>
                                        </p:tav>
                                      </p:tavLst>
                                    </p:anim>
                                    <p:anim calcmode="lin" valueType="num">
                                      <p:cBhvr>
                                        <p:cTn id="18" dur="1000" fill="hold"/>
                                        <p:tgtEl>
                                          <p:spTgt spid="15384"/>
                                        </p:tgtEl>
                                        <p:attrNameLst>
                                          <p:attrName>ppt_h</p:attrName>
                                        </p:attrNameLst>
                                      </p:cBhvr>
                                      <p:tavLst>
                                        <p:tav tm="0">
                                          <p:val>
                                            <p:strVal val="#ppt_h"/>
                                          </p:val>
                                        </p:tav>
                                        <p:tav tm="100000">
                                          <p:val>
                                            <p:strVal val="#ppt_h"/>
                                          </p:val>
                                        </p:tav>
                                      </p:tavLst>
                                    </p:anim>
                                    <p:animEffect transition="in" filter="fade">
                                      <p:cBhvr>
                                        <p:cTn id="19" dur="1000"/>
                                        <p:tgtEl>
                                          <p:spTgt spid="1538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15387"/>
                                        </p:tgtEl>
                                        <p:attrNameLst>
                                          <p:attrName>style.visibility</p:attrName>
                                        </p:attrNameLst>
                                      </p:cBhvr>
                                      <p:to>
                                        <p:strVal val="visible"/>
                                      </p:to>
                                    </p:set>
                                    <p:anim calcmode="lin" valueType="num">
                                      <p:cBhvr>
                                        <p:cTn id="24" dur="1000" fill="hold"/>
                                        <p:tgtEl>
                                          <p:spTgt spid="15387"/>
                                        </p:tgtEl>
                                        <p:attrNameLst>
                                          <p:attrName>ppt_x</p:attrName>
                                        </p:attrNameLst>
                                      </p:cBhvr>
                                      <p:tavLst>
                                        <p:tav tm="0">
                                          <p:val>
                                            <p:strVal val="#ppt_x-.2"/>
                                          </p:val>
                                        </p:tav>
                                        <p:tav tm="100000">
                                          <p:val>
                                            <p:strVal val="#ppt_x"/>
                                          </p:val>
                                        </p:tav>
                                      </p:tavLst>
                                    </p:anim>
                                    <p:anim calcmode="lin" valueType="num">
                                      <p:cBhvr>
                                        <p:cTn id="25" dur="1000" fill="hold"/>
                                        <p:tgtEl>
                                          <p:spTgt spid="15387"/>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5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4" grpId="0"/>
      <p:bldP spid="15385" grpId="0" animBg="1"/>
      <p:bldP spid="15386" grpId="0" animBg="1"/>
      <p:bldP spid="1538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4"/>
          <p:cNvSpPr>
            <a:spLocks noChangeArrowheads="1"/>
          </p:cNvSpPr>
          <p:nvPr/>
        </p:nvSpPr>
        <p:spPr bwMode="auto">
          <a:xfrm>
            <a:off x="533400" y="152400"/>
            <a:ext cx="8305800" cy="6324600"/>
          </a:xfrm>
          <a:prstGeom prst="flowChartAlternateProcess">
            <a:avLst/>
          </a:prstGeom>
          <a:solidFill>
            <a:srgbClr val="AFEFCC"/>
          </a:solidFill>
          <a:ln w="76200" cap="sq" cmpd="tri">
            <a:solidFill>
              <a:schemeClr val="tx1"/>
            </a:solidFill>
            <a:miter lim="800000"/>
            <a:headEnd type="none" w="sm" len="sm"/>
            <a:tailEnd type="none" w="sm" len="sm"/>
          </a:ln>
        </p:spPr>
        <p:txBody>
          <a:bodyPr wrap="none" anchor="ctr"/>
          <a:lstStyle/>
          <a:p>
            <a:endParaRPr lang="en-US"/>
          </a:p>
        </p:txBody>
      </p:sp>
      <p:sp>
        <p:nvSpPr>
          <p:cNvPr id="7171" name="Text Box 6"/>
          <p:cNvSpPr txBox="1">
            <a:spLocks noChangeArrowheads="1"/>
          </p:cNvSpPr>
          <p:nvPr/>
        </p:nvSpPr>
        <p:spPr bwMode="auto">
          <a:xfrm>
            <a:off x="0" y="533400"/>
            <a:ext cx="1524000" cy="366713"/>
          </a:xfrm>
          <a:prstGeom prst="rect">
            <a:avLst/>
          </a:prstGeom>
          <a:noFill/>
          <a:ln w="9525">
            <a:noFill/>
            <a:miter lim="800000"/>
            <a:headEnd/>
            <a:tailEnd/>
          </a:ln>
        </p:spPr>
        <p:txBody>
          <a:bodyPr>
            <a:spAutoFit/>
          </a:bodyPr>
          <a:lstStyle/>
          <a:p>
            <a:pPr>
              <a:spcBef>
                <a:spcPct val="50000"/>
              </a:spcBef>
            </a:pPr>
            <a:r>
              <a:rPr lang="en-US" b="1" i="1" u="sng"/>
              <a:t>Tập làm văn</a:t>
            </a:r>
          </a:p>
        </p:txBody>
      </p:sp>
      <p:sp>
        <p:nvSpPr>
          <p:cNvPr id="7172" name="Text Box 7"/>
          <p:cNvSpPr txBox="1">
            <a:spLocks noChangeArrowheads="1"/>
          </p:cNvSpPr>
          <p:nvPr/>
        </p:nvSpPr>
        <p:spPr bwMode="auto">
          <a:xfrm>
            <a:off x="2057400" y="609600"/>
            <a:ext cx="6172200" cy="366713"/>
          </a:xfrm>
          <a:prstGeom prst="rect">
            <a:avLst/>
          </a:prstGeom>
          <a:noFill/>
          <a:ln w="9525">
            <a:noFill/>
            <a:miter lim="800000"/>
            <a:headEnd/>
            <a:tailEnd/>
          </a:ln>
        </p:spPr>
        <p:txBody>
          <a:bodyPr>
            <a:spAutoFit/>
          </a:bodyPr>
          <a:lstStyle/>
          <a:p>
            <a:pPr>
              <a:spcBef>
                <a:spcPct val="50000"/>
              </a:spcBef>
            </a:pPr>
            <a:r>
              <a:rPr lang="en-US" b="1"/>
              <a:t>LUYỆN TẬP XÂY DỰNG ĐOẠN VĂN MIÊU TẢ CÂY CỐI</a:t>
            </a:r>
          </a:p>
        </p:txBody>
      </p:sp>
      <p:sp>
        <p:nvSpPr>
          <p:cNvPr id="16392" name="Text Box 8"/>
          <p:cNvSpPr txBox="1">
            <a:spLocks noChangeArrowheads="1"/>
          </p:cNvSpPr>
          <p:nvPr/>
        </p:nvSpPr>
        <p:spPr bwMode="auto">
          <a:xfrm>
            <a:off x="2133600" y="1447800"/>
            <a:ext cx="5715000" cy="1938338"/>
          </a:xfrm>
          <a:prstGeom prst="rect">
            <a:avLst/>
          </a:prstGeom>
          <a:noFill/>
          <a:ln w="9525">
            <a:noFill/>
            <a:miter lim="800000"/>
            <a:headEnd/>
            <a:tailEnd/>
          </a:ln>
        </p:spPr>
        <p:txBody>
          <a:bodyPr>
            <a:spAutoFit/>
          </a:bodyPr>
          <a:lstStyle/>
          <a:p>
            <a:pPr algn="just">
              <a:spcBef>
                <a:spcPct val="50000"/>
              </a:spcBef>
            </a:pPr>
            <a:r>
              <a:rPr lang="en-US" sz="2000"/>
              <a:t>Đoạn 2:</a:t>
            </a:r>
            <a:r>
              <a:rPr lang="en-US"/>
              <a:t>  </a:t>
            </a:r>
            <a:r>
              <a:rPr lang="en-US" sz="2400" i="1"/>
              <a:t>Nhìn từ xa , cây chuối như một chiếc ô xanh mát rượi. Thân cây cao hơn đầu người , mọc thẳng, không có cành, chung quanh là mấy cây con đứng sát lại thành bụi         ...       .</a:t>
            </a:r>
          </a:p>
        </p:txBody>
      </p:sp>
      <p:sp>
        <p:nvSpPr>
          <p:cNvPr id="16393" name="Text Box 9"/>
          <p:cNvSpPr txBox="1">
            <a:spLocks noChangeArrowheads="1"/>
          </p:cNvSpPr>
          <p:nvPr/>
        </p:nvSpPr>
        <p:spPr bwMode="auto">
          <a:xfrm>
            <a:off x="2133600" y="3429000"/>
            <a:ext cx="5638800" cy="1938338"/>
          </a:xfrm>
          <a:prstGeom prst="rect">
            <a:avLst/>
          </a:prstGeom>
          <a:noFill/>
          <a:ln w="9525">
            <a:noFill/>
            <a:miter lim="800000"/>
            <a:headEnd/>
            <a:tailEnd/>
          </a:ln>
        </p:spPr>
        <p:txBody>
          <a:bodyPr>
            <a:spAutoFit/>
          </a:bodyPr>
          <a:lstStyle/>
          <a:p>
            <a:pPr algn="just">
              <a:spcBef>
                <a:spcPct val="50000"/>
              </a:spcBef>
            </a:pPr>
            <a:r>
              <a:rPr lang="en-US" sz="2400">
                <a:solidFill>
                  <a:srgbClr val="0000CC"/>
                </a:solidFill>
              </a:rPr>
              <a:t>trông như một người mẹ dắt đàn con đi dạo mát trong những ngày hè oi bức. Sờ vào thân cây chuối có buồng , tay em không còn cảm giác mát rượi vì cái vỏ nhẵn bóng đã hơi khô.</a:t>
            </a:r>
          </a:p>
        </p:txBody>
      </p:sp>
      <p:sp>
        <p:nvSpPr>
          <p:cNvPr id="16394" name="AutoShape 10"/>
          <p:cNvSpPr>
            <a:spLocks/>
          </p:cNvSpPr>
          <p:nvPr/>
        </p:nvSpPr>
        <p:spPr bwMode="auto">
          <a:xfrm>
            <a:off x="2133600" y="3124200"/>
            <a:ext cx="76200" cy="304800"/>
          </a:xfrm>
          <a:prstGeom prst="leftBracket">
            <a:avLst>
              <a:gd name="adj" fmla="val 33333"/>
            </a:avLst>
          </a:prstGeom>
          <a:noFill/>
          <a:ln w="9525">
            <a:solidFill>
              <a:schemeClr val="tx1"/>
            </a:solidFill>
            <a:round/>
            <a:headEnd/>
            <a:tailEnd/>
          </a:ln>
        </p:spPr>
        <p:txBody>
          <a:bodyPr wrap="none" anchor="ctr"/>
          <a:lstStyle/>
          <a:p>
            <a:endParaRPr lang="en-US"/>
          </a:p>
        </p:txBody>
      </p:sp>
      <p:sp>
        <p:nvSpPr>
          <p:cNvPr id="16395" name="AutoShape 11"/>
          <p:cNvSpPr>
            <a:spLocks/>
          </p:cNvSpPr>
          <p:nvPr/>
        </p:nvSpPr>
        <p:spPr bwMode="auto">
          <a:xfrm>
            <a:off x="2514600" y="3124200"/>
            <a:ext cx="76200" cy="304800"/>
          </a:xfrm>
          <a:prstGeom prst="rightBracket">
            <a:avLst>
              <a:gd name="adj" fmla="val 33333"/>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6394"/>
                                        </p:tgtEl>
                                        <p:attrNameLst>
                                          <p:attrName>style.visibility</p:attrName>
                                        </p:attrNameLst>
                                      </p:cBhvr>
                                      <p:to>
                                        <p:strVal val="visible"/>
                                      </p:to>
                                    </p:set>
                                    <p:anim calcmode="lin" valueType="num">
                                      <p:cBhvr>
                                        <p:cTn id="7" dur="1000" fill="hold"/>
                                        <p:tgtEl>
                                          <p:spTgt spid="16394"/>
                                        </p:tgtEl>
                                        <p:attrNameLst>
                                          <p:attrName>ppt_w</p:attrName>
                                        </p:attrNameLst>
                                      </p:cBhvr>
                                      <p:tavLst>
                                        <p:tav tm="0">
                                          <p:val>
                                            <p:strVal val="#ppt_w+.3"/>
                                          </p:val>
                                        </p:tav>
                                        <p:tav tm="100000">
                                          <p:val>
                                            <p:strVal val="#ppt_w"/>
                                          </p:val>
                                        </p:tav>
                                      </p:tavLst>
                                    </p:anim>
                                    <p:anim calcmode="lin" valueType="num">
                                      <p:cBhvr>
                                        <p:cTn id="8" dur="1000" fill="hold"/>
                                        <p:tgtEl>
                                          <p:spTgt spid="16394"/>
                                        </p:tgtEl>
                                        <p:attrNameLst>
                                          <p:attrName>ppt_h</p:attrName>
                                        </p:attrNameLst>
                                      </p:cBhvr>
                                      <p:tavLst>
                                        <p:tav tm="0">
                                          <p:val>
                                            <p:strVal val="#ppt_h"/>
                                          </p:val>
                                        </p:tav>
                                        <p:tav tm="100000">
                                          <p:val>
                                            <p:strVal val="#ppt_h"/>
                                          </p:val>
                                        </p:tav>
                                      </p:tavLst>
                                    </p:anim>
                                    <p:animEffect transition="in" filter="fade">
                                      <p:cBhvr>
                                        <p:cTn id="9" dur="1000"/>
                                        <p:tgtEl>
                                          <p:spTgt spid="16394"/>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16395"/>
                                        </p:tgtEl>
                                        <p:attrNameLst>
                                          <p:attrName>style.visibility</p:attrName>
                                        </p:attrNameLst>
                                      </p:cBhvr>
                                      <p:to>
                                        <p:strVal val="visible"/>
                                      </p:to>
                                    </p:set>
                                    <p:anim calcmode="lin" valueType="num">
                                      <p:cBhvr>
                                        <p:cTn id="12" dur="1000" fill="hold"/>
                                        <p:tgtEl>
                                          <p:spTgt spid="16395"/>
                                        </p:tgtEl>
                                        <p:attrNameLst>
                                          <p:attrName>ppt_w</p:attrName>
                                        </p:attrNameLst>
                                      </p:cBhvr>
                                      <p:tavLst>
                                        <p:tav tm="0">
                                          <p:val>
                                            <p:strVal val="#ppt_w+.3"/>
                                          </p:val>
                                        </p:tav>
                                        <p:tav tm="100000">
                                          <p:val>
                                            <p:strVal val="#ppt_w"/>
                                          </p:val>
                                        </p:tav>
                                      </p:tavLst>
                                    </p:anim>
                                    <p:anim calcmode="lin" valueType="num">
                                      <p:cBhvr>
                                        <p:cTn id="13" dur="1000" fill="hold"/>
                                        <p:tgtEl>
                                          <p:spTgt spid="16395"/>
                                        </p:tgtEl>
                                        <p:attrNameLst>
                                          <p:attrName>ppt_h</p:attrName>
                                        </p:attrNameLst>
                                      </p:cBhvr>
                                      <p:tavLst>
                                        <p:tav tm="0">
                                          <p:val>
                                            <p:strVal val="#ppt_h"/>
                                          </p:val>
                                        </p:tav>
                                        <p:tav tm="100000">
                                          <p:val>
                                            <p:strVal val="#ppt_h"/>
                                          </p:val>
                                        </p:tav>
                                      </p:tavLst>
                                    </p:anim>
                                    <p:animEffect transition="in" filter="fade">
                                      <p:cBhvr>
                                        <p:cTn id="14" dur="1000"/>
                                        <p:tgtEl>
                                          <p:spTgt spid="16395"/>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16392"/>
                                        </p:tgtEl>
                                        <p:attrNameLst>
                                          <p:attrName>style.visibility</p:attrName>
                                        </p:attrNameLst>
                                      </p:cBhvr>
                                      <p:to>
                                        <p:strVal val="visible"/>
                                      </p:to>
                                    </p:set>
                                    <p:anim calcmode="lin" valueType="num">
                                      <p:cBhvr>
                                        <p:cTn id="17" dur="1000" fill="hold"/>
                                        <p:tgtEl>
                                          <p:spTgt spid="16392"/>
                                        </p:tgtEl>
                                        <p:attrNameLst>
                                          <p:attrName>ppt_w</p:attrName>
                                        </p:attrNameLst>
                                      </p:cBhvr>
                                      <p:tavLst>
                                        <p:tav tm="0">
                                          <p:val>
                                            <p:strVal val="#ppt_w+.3"/>
                                          </p:val>
                                        </p:tav>
                                        <p:tav tm="100000">
                                          <p:val>
                                            <p:strVal val="#ppt_w"/>
                                          </p:val>
                                        </p:tav>
                                      </p:tavLst>
                                    </p:anim>
                                    <p:anim calcmode="lin" valueType="num">
                                      <p:cBhvr>
                                        <p:cTn id="18" dur="1000" fill="hold"/>
                                        <p:tgtEl>
                                          <p:spTgt spid="16392"/>
                                        </p:tgtEl>
                                        <p:attrNameLst>
                                          <p:attrName>ppt_h</p:attrName>
                                        </p:attrNameLst>
                                      </p:cBhvr>
                                      <p:tavLst>
                                        <p:tav tm="0">
                                          <p:val>
                                            <p:strVal val="#ppt_h"/>
                                          </p:val>
                                        </p:tav>
                                        <p:tav tm="100000">
                                          <p:val>
                                            <p:strVal val="#ppt_h"/>
                                          </p:val>
                                        </p:tav>
                                      </p:tavLst>
                                    </p:anim>
                                    <p:animEffect transition="in" filter="fade">
                                      <p:cBhvr>
                                        <p:cTn id="19" dur="1000"/>
                                        <p:tgtEl>
                                          <p:spTgt spid="1639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xit" presetSubtype="16" fill="hold" grpId="1" nodeType="clickEffect">
                                  <p:stCondLst>
                                    <p:cond delay="0"/>
                                  </p:stCondLst>
                                  <p:childTnLst>
                                    <p:animEffect transition="out" filter="box(in)">
                                      <p:cBhvr>
                                        <p:cTn id="23" dur="500"/>
                                        <p:tgtEl>
                                          <p:spTgt spid="16394"/>
                                        </p:tgtEl>
                                      </p:cBhvr>
                                    </p:animEffect>
                                    <p:set>
                                      <p:cBhvr>
                                        <p:cTn id="24" dur="1" fill="hold">
                                          <p:stCondLst>
                                            <p:cond delay="499"/>
                                          </p:stCondLst>
                                        </p:cTn>
                                        <p:tgtEl>
                                          <p:spTgt spid="16394"/>
                                        </p:tgtEl>
                                        <p:attrNameLst>
                                          <p:attrName>style.visibility</p:attrName>
                                        </p:attrNameLst>
                                      </p:cBhvr>
                                      <p:to>
                                        <p:strVal val="hidden"/>
                                      </p:to>
                                    </p:set>
                                  </p:childTnLst>
                                </p:cTn>
                              </p:par>
                              <p:par>
                                <p:cTn id="25" presetID="4" presetClass="exit" presetSubtype="16" fill="hold" grpId="1" nodeType="withEffect">
                                  <p:stCondLst>
                                    <p:cond delay="0"/>
                                  </p:stCondLst>
                                  <p:childTnLst>
                                    <p:animEffect transition="out" filter="box(in)">
                                      <p:cBhvr>
                                        <p:cTn id="26" dur="500"/>
                                        <p:tgtEl>
                                          <p:spTgt spid="16395"/>
                                        </p:tgtEl>
                                      </p:cBhvr>
                                    </p:animEffect>
                                    <p:set>
                                      <p:cBhvr>
                                        <p:cTn id="27" dur="1" fill="hold">
                                          <p:stCondLst>
                                            <p:cond delay="499"/>
                                          </p:stCondLst>
                                        </p:cTn>
                                        <p:tgtEl>
                                          <p:spTgt spid="16395"/>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16393"/>
                                        </p:tgtEl>
                                        <p:attrNameLst>
                                          <p:attrName>style.visibility</p:attrName>
                                        </p:attrNameLst>
                                      </p:cBhvr>
                                      <p:to>
                                        <p:strVal val="visible"/>
                                      </p:to>
                                    </p:set>
                                    <p:anim calcmode="discrete" valueType="clr">
                                      <p:cBhvr override="childStyle">
                                        <p:cTn id="32" dur="80"/>
                                        <p:tgtEl>
                                          <p:spTgt spid="16393"/>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16393"/>
                                        </p:tgtEl>
                                        <p:attrNameLst>
                                          <p:attrName>fillcolor</p:attrName>
                                        </p:attrNameLst>
                                      </p:cBhvr>
                                      <p:tavLst>
                                        <p:tav tm="0">
                                          <p:val>
                                            <p:clrVal>
                                              <a:schemeClr val="accent2"/>
                                            </p:clrVal>
                                          </p:val>
                                        </p:tav>
                                        <p:tav tm="50000">
                                          <p:val>
                                            <p:clrVal>
                                              <a:schemeClr val="hlink"/>
                                            </p:clrVal>
                                          </p:val>
                                        </p:tav>
                                      </p:tavLst>
                                    </p:anim>
                                    <p:set>
                                      <p:cBhvr>
                                        <p:cTn id="34" dur="80"/>
                                        <p:tgtEl>
                                          <p:spTgt spid="1639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p:bldP spid="16393" grpId="0"/>
      <p:bldP spid="16394" grpId="0" animBg="1"/>
      <p:bldP spid="16394" grpId="1" animBg="1"/>
      <p:bldP spid="16395" grpId="0" animBg="1"/>
      <p:bldP spid="1639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4"/>
          <p:cNvSpPr>
            <a:spLocks noChangeArrowheads="1"/>
          </p:cNvSpPr>
          <p:nvPr/>
        </p:nvSpPr>
        <p:spPr bwMode="auto">
          <a:xfrm>
            <a:off x="533400" y="152400"/>
            <a:ext cx="8305800" cy="6324600"/>
          </a:xfrm>
          <a:prstGeom prst="flowChartAlternateProcess">
            <a:avLst/>
          </a:prstGeom>
          <a:solidFill>
            <a:srgbClr val="AFEFCC"/>
          </a:solidFill>
          <a:ln w="76200" cap="sq" cmpd="tri">
            <a:solidFill>
              <a:schemeClr val="tx1"/>
            </a:solidFill>
            <a:miter lim="800000"/>
            <a:headEnd type="none" w="sm" len="sm"/>
            <a:tailEnd type="none" w="sm" len="sm"/>
          </a:ln>
        </p:spPr>
        <p:txBody>
          <a:bodyPr wrap="none" anchor="ctr"/>
          <a:lstStyle/>
          <a:p>
            <a:endParaRPr lang="en-US" sz="1600"/>
          </a:p>
        </p:txBody>
      </p:sp>
      <p:sp>
        <p:nvSpPr>
          <p:cNvPr id="17413" name="Text Box 5"/>
          <p:cNvSpPr txBox="1">
            <a:spLocks noChangeArrowheads="1"/>
          </p:cNvSpPr>
          <p:nvPr/>
        </p:nvSpPr>
        <p:spPr bwMode="auto">
          <a:xfrm>
            <a:off x="2286000" y="1066800"/>
            <a:ext cx="5715000" cy="1938338"/>
          </a:xfrm>
          <a:prstGeom prst="rect">
            <a:avLst/>
          </a:prstGeom>
          <a:noFill/>
          <a:ln w="9525">
            <a:noFill/>
            <a:miter lim="800000"/>
            <a:headEnd/>
            <a:tailEnd/>
          </a:ln>
        </p:spPr>
        <p:txBody>
          <a:bodyPr>
            <a:spAutoFit/>
          </a:bodyPr>
          <a:lstStyle/>
          <a:p>
            <a:pPr algn="just">
              <a:spcBef>
                <a:spcPct val="50000"/>
              </a:spcBef>
            </a:pPr>
            <a:r>
              <a:rPr lang="en-US" sz="1600" b="1"/>
              <a:t>Đoạn 3:</a:t>
            </a:r>
            <a:r>
              <a:rPr lang="en-US" sz="1600"/>
              <a:t> </a:t>
            </a:r>
            <a:r>
              <a:rPr lang="en-US" sz="2000" i="1"/>
              <a:t>Cây chuối có nhiều tàu lá , có tàu đã già khô, bị gió đánh rách ngang và rũ xuống gốc. Các tàu lá còn xanh thì liền tấm , to như cái máng nước úp sấp . Những tàu lá ở dưới màu xanh thẫm. Những tàu ở trên màu xanh mát, nhạt dần.       ...</a:t>
            </a:r>
          </a:p>
        </p:txBody>
      </p:sp>
      <p:sp>
        <p:nvSpPr>
          <p:cNvPr id="8196" name="Text Box 7"/>
          <p:cNvSpPr txBox="1">
            <a:spLocks noChangeArrowheads="1"/>
          </p:cNvSpPr>
          <p:nvPr/>
        </p:nvSpPr>
        <p:spPr bwMode="auto">
          <a:xfrm>
            <a:off x="0" y="533400"/>
            <a:ext cx="1524000" cy="338138"/>
          </a:xfrm>
          <a:prstGeom prst="rect">
            <a:avLst/>
          </a:prstGeom>
          <a:noFill/>
          <a:ln w="9525">
            <a:noFill/>
            <a:miter lim="800000"/>
            <a:headEnd/>
            <a:tailEnd/>
          </a:ln>
        </p:spPr>
        <p:txBody>
          <a:bodyPr>
            <a:spAutoFit/>
          </a:bodyPr>
          <a:lstStyle/>
          <a:p>
            <a:pPr>
              <a:spcBef>
                <a:spcPct val="50000"/>
              </a:spcBef>
            </a:pPr>
            <a:r>
              <a:rPr lang="en-US" sz="1600" b="1" i="1" u="sng"/>
              <a:t>Tập làm văn</a:t>
            </a:r>
          </a:p>
        </p:txBody>
      </p:sp>
      <p:sp>
        <p:nvSpPr>
          <p:cNvPr id="8197" name="Text Box 8"/>
          <p:cNvSpPr txBox="1">
            <a:spLocks noChangeArrowheads="1"/>
          </p:cNvSpPr>
          <p:nvPr/>
        </p:nvSpPr>
        <p:spPr bwMode="auto">
          <a:xfrm>
            <a:off x="2057400" y="609600"/>
            <a:ext cx="6172200" cy="338138"/>
          </a:xfrm>
          <a:prstGeom prst="rect">
            <a:avLst/>
          </a:prstGeom>
          <a:noFill/>
          <a:ln w="9525">
            <a:noFill/>
            <a:miter lim="800000"/>
            <a:headEnd/>
            <a:tailEnd/>
          </a:ln>
        </p:spPr>
        <p:txBody>
          <a:bodyPr>
            <a:spAutoFit/>
          </a:bodyPr>
          <a:lstStyle/>
          <a:p>
            <a:pPr>
              <a:spcBef>
                <a:spcPct val="50000"/>
              </a:spcBef>
            </a:pPr>
            <a:r>
              <a:rPr lang="en-US" sz="1600" b="1"/>
              <a:t>LUYỆN TẬP XÂY DỰNG ĐOẠN VĂN MIÊU TẢ CÂY CỐI</a:t>
            </a:r>
          </a:p>
        </p:txBody>
      </p:sp>
      <p:sp>
        <p:nvSpPr>
          <p:cNvPr id="17417" name="Text Box 9"/>
          <p:cNvSpPr txBox="1">
            <a:spLocks noChangeArrowheads="1"/>
          </p:cNvSpPr>
          <p:nvPr/>
        </p:nvSpPr>
        <p:spPr bwMode="auto">
          <a:xfrm>
            <a:off x="2209800" y="2895600"/>
            <a:ext cx="5867400" cy="2246313"/>
          </a:xfrm>
          <a:prstGeom prst="rect">
            <a:avLst/>
          </a:prstGeom>
          <a:noFill/>
          <a:ln w="9525">
            <a:noFill/>
            <a:miter lim="800000"/>
            <a:headEnd/>
            <a:tailEnd/>
          </a:ln>
        </p:spPr>
        <p:txBody>
          <a:bodyPr>
            <a:spAutoFit/>
          </a:bodyPr>
          <a:lstStyle/>
          <a:p>
            <a:pPr algn="just">
              <a:spcBef>
                <a:spcPct val="50000"/>
              </a:spcBef>
            </a:pPr>
            <a:r>
              <a:rPr lang="en-US" sz="1600"/>
              <a:t>                               </a:t>
            </a:r>
            <a:r>
              <a:rPr lang="en-US" sz="2000">
                <a:solidFill>
                  <a:schemeClr val="accent2"/>
                </a:solidFill>
              </a:rPr>
              <a:t>Tàu trên ngọn , lá còn cuộn, chưa mở hết , trông như một chiếc loa. Buồng chuối dài lê thê như muốn kéo thân chuối ngả về một phía. Những nải chuối úp sát nhau, trái nhỏ dần phía dưới. Mỗi nải chen chúc những trái sởn sơ, to bằng cẳng tay em bé, dáng cong cong, phía cuối có cọng nhỏ héo đen.</a:t>
            </a:r>
          </a:p>
        </p:txBody>
      </p:sp>
      <p:sp>
        <p:nvSpPr>
          <p:cNvPr id="17418" name="AutoShape 10"/>
          <p:cNvSpPr>
            <a:spLocks/>
          </p:cNvSpPr>
          <p:nvPr/>
        </p:nvSpPr>
        <p:spPr bwMode="auto">
          <a:xfrm>
            <a:off x="4419600" y="2971800"/>
            <a:ext cx="76200" cy="304800"/>
          </a:xfrm>
          <a:prstGeom prst="leftBracket">
            <a:avLst>
              <a:gd name="adj" fmla="val 33333"/>
            </a:avLst>
          </a:prstGeom>
          <a:noFill/>
          <a:ln w="9525">
            <a:solidFill>
              <a:schemeClr val="tx1"/>
            </a:solidFill>
            <a:round/>
            <a:headEnd/>
            <a:tailEnd/>
          </a:ln>
        </p:spPr>
        <p:txBody>
          <a:bodyPr wrap="none" anchor="ctr"/>
          <a:lstStyle/>
          <a:p>
            <a:endParaRPr lang="en-US" sz="1600"/>
          </a:p>
        </p:txBody>
      </p:sp>
      <p:sp>
        <p:nvSpPr>
          <p:cNvPr id="17419" name="AutoShape 11"/>
          <p:cNvSpPr>
            <a:spLocks/>
          </p:cNvSpPr>
          <p:nvPr/>
        </p:nvSpPr>
        <p:spPr bwMode="auto">
          <a:xfrm>
            <a:off x="5181600" y="2971800"/>
            <a:ext cx="76200" cy="304800"/>
          </a:xfrm>
          <a:prstGeom prst="rightBracket">
            <a:avLst>
              <a:gd name="adj" fmla="val 33333"/>
            </a:avLst>
          </a:prstGeom>
          <a:noFill/>
          <a:ln w="9525">
            <a:solidFill>
              <a:schemeClr val="tx1"/>
            </a:solidFill>
            <a:round/>
            <a:headEnd/>
            <a:tailEnd/>
          </a:ln>
        </p:spPr>
        <p:txBody>
          <a:bodyPr wrap="none" anchor="ct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7418"/>
                                        </p:tgtEl>
                                        <p:attrNameLst>
                                          <p:attrName>style.visibility</p:attrName>
                                        </p:attrNameLst>
                                      </p:cBhvr>
                                      <p:to>
                                        <p:strVal val="visible"/>
                                      </p:to>
                                    </p:set>
                                    <p:anim calcmode="lin" valueType="num">
                                      <p:cBhvr>
                                        <p:cTn id="7" dur="1000" fill="hold"/>
                                        <p:tgtEl>
                                          <p:spTgt spid="17418"/>
                                        </p:tgtEl>
                                        <p:attrNameLst>
                                          <p:attrName>ppt_w</p:attrName>
                                        </p:attrNameLst>
                                      </p:cBhvr>
                                      <p:tavLst>
                                        <p:tav tm="0">
                                          <p:val>
                                            <p:strVal val="#ppt_w+.3"/>
                                          </p:val>
                                        </p:tav>
                                        <p:tav tm="100000">
                                          <p:val>
                                            <p:strVal val="#ppt_w"/>
                                          </p:val>
                                        </p:tav>
                                      </p:tavLst>
                                    </p:anim>
                                    <p:anim calcmode="lin" valueType="num">
                                      <p:cBhvr>
                                        <p:cTn id="8" dur="1000" fill="hold"/>
                                        <p:tgtEl>
                                          <p:spTgt spid="17418"/>
                                        </p:tgtEl>
                                        <p:attrNameLst>
                                          <p:attrName>ppt_h</p:attrName>
                                        </p:attrNameLst>
                                      </p:cBhvr>
                                      <p:tavLst>
                                        <p:tav tm="0">
                                          <p:val>
                                            <p:strVal val="#ppt_h"/>
                                          </p:val>
                                        </p:tav>
                                        <p:tav tm="100000">
                                          <p:val>
                                            <p:strVal val="#ppt_h"/>
                                          </p:val>
                                        </p:tav>
                                      </p:tavLst>
                                    </p:anim>
                                    <p:animEffect transition="in" filter="fade">
                                      <p:cBhvr>
                                        <p:cTn id="9" dur="1000"/>
                                        <p:tgtEl>
                                          <p:spTgt spid="17418"/>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17419"/>
                                        </p:tgtEl>
                                        <p:attrNameLst>
                                          <p:attrName>style.visibility</p:attrName>
                                        </p:attrNameLst>
                                      </p:cBhvr>
                                      <p:to>
                                        <p:strVal val="visible"/>
                                      </p:to>
                                    </p:set>
                                    <p:anim calcmode="lin" valueType="num">
                                      <p:cBhvr>
                                        <p:cTn id="12" dur="1000" fill="hold"/>
                                        <p:tgtEl>
                                          <p:spTgt spid="17419"/>
                                        </p:tgtEl>
                                        <p:attrNameLst>
                                          <p:attrName>ppt_w</p:attrName>
                                        </p:attrNameLst>
                                      </p:cBhvr>
                                      <p:tavLst>
                                        <p:tav tm="0">
                                          <p:val>
                                            <p:strVal val="#ppt_w+.3"/>
                                          </p:val>
                                        </p:tav>
                                        <p:tav tm="100000">
                                          <p:val>
                                            <p:strVal val="#ppt_w"/>
                                          </p:val>
                                        </p:tav>
                                      </p:tavLst>
                                    </p:anim>
                                    <p:anim calcmode="lin" valueType="num">
                                      <p:cBhvr>
                                        <p:cTn id="13" dur="1000" fill="hold"/>
                                        <p:tgtEl>
                                          <p:spTgt spid="17419"/>
                                        </p:tgtEl>
                                        <p:attrNameLst>
                                          <p:attrName>ppt_h</p:attrName>
                                        </p:attrNameLst>
                                      </p:cBhvr>
                                      <p:tavLst>
                                        <p:tav tm="0">
                                          <p:val>
                                            <p:strVal val="#ppt_h"/>
                                          </p:val>
                                        </p:tav>
                                        <p:tav tm="100000">
                                          <p:val>
                                            <p:strVal val="#ppt_h"/>
                                          </p:val>
                                        </p:tav>
                                      </p:tavLst>
                                    </p:anim>
                                    <p:animEffect transition="in" filter="fade">
                                      <p:cBhvr>
                                        <p:cTn id="14" dur="1000"/>
                                        <p:tgtEl>
                                          <p:spTgt spid="17419"/>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17413"/>
                                        </p:tgtEl>
                                        <p:attrNameLst>
                                          <p:attrName>style.visibility</p:attrName>
                                        </p:attrNameLst>
                                      </p:cBhvr>
                                      <p:to>
                                        <p:strVal val="visible"/>
                                      </p:to>
                                    </p:set>
                                    <p:anim calcmode="lin" valueType="num">
                                      <p:cBhvr>
                                        <p:cTn id="17" dur="1000" fill="hold"/>
                                        <p:tgtEl>
                                          <p:spTgt spid="17413"/>
                                        </p:tgtEl>
                                        <p:attrNameLst>
                                          <p:attrName>ppt_w</p:attrName>
                                        </p:attrNameLst>
                                      </p:cBhvr>
                                      <p:tavLst>
                                        <p:tav tm="0">
                                          <p:val>
                                            <p:strVal val="#ppt_w+.3"/>
                                          </p:val>
                                        </p:tav>
                                        <p:tav tm="100000">
                                          <p:val>
                                            <p:strVal val="#ppt_w"/>
                                          </p:val>
                                        </p:tav>
                                      </p:tavLst>
                                    </p:anim>
                                    <p:anim calcmode="lin" valueType="num">
                                      <p:cBhvr>
                                        <p:cTn id="18" dur="1000" fill="hold"/>
                                        <p:tgtEl>
                                          <p:spTgt spid="17413"/>
                                        </p:tgtEl>
                                        <p:attrNameLst>
                                          <p:attrName>ppt_h</p:attrName>
                                        </p:attrNameLst>
                                      </p:cBhvr>
                                      <p:tavLst>
                                        <p:tav tm="0">
                                          <p:val>
                                            <p:strVal val="#ppt_h"/>
                                          </p:val>
                                        </p:tav>
                                        <p:tav tm="100000">
                                          <p:val>
                                            <p:strVal val="#ppt_h"/>
                                          </p:val>
                                        </p:tav>
                                      </p:tavLst>
                                    </p:anim>
                                    <p:animEffect transition="in" filter="fade">
                                      <p:cBhvr>
                                        <p:cTn id="19" dur="1000"/>
                                        <p:tgtEl>
                                          <p:spTgt spid="1741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xit" presetSubtype="10" fill="hold" grpId="1" nodeType="clickEffect">
                                  <p:stCondLst>
                                    <p:cond delay="0"/>
                                  </p:stCondLst>
                                  <p:childTnLst>
                                    <p:animEffect transition="out" filter="blinds(horizontal)">
                                      <p:cBhvr>
                                        <p:cTn id="23" dur="500"/>
                                        <p:tgtEl>
                                          <p:spTgt spid="17419"/>
                                        </p:tgtEl>
                                      </p:cBhvr>
                                    </p:animEffect>
                                    <p:set>
                                      <p:cBhvr>
                                        <p:cTn id="24" dur="1" fill="hold">
                                          <p:stCondLst>
                                            <p:cond delay="499"/>
                                          </p:stCondLst>
                                        </p:cTn>
                                        <p:tgtEl>
                                          <p:spTgt spid="17419"/>
                                        </p:tgtEl>
                                        <p:attrNameLst>
                                          <p:attrName>style.visibility</p:attrName>
                                        </p:attrNameLst>
                                      </p:cBhvr>
                                      <p:to>
                                        <p:strVal val="hidden"/>
                                      </p:to>
                                    </p:set>
                                  </p:childTnLst>
                                </p:cTn>
                              </p:par>
                              <p:par>
                                <p:cTn id="25" presetID="3" presetClass="exit" presetSubtype="10" fill="hold" grpId="1" nodeType="withEffect">
                                  <p:stCondLst>
                                    <p:cond delay="0"/>
                                  </p:stCondLst>
                                  <p:childTnLst>
                                    <p:animEffect transition="out" filter="blinds(horizontal)">
                                      <p:cBhvr>
                                        <p:cTn id="26" dur="500"/>
                                        <p:tgtEl>
                                          <p:spTgt spid="17418"/>
                                        </p:tgtEl>
                                      </p:cBhvr>
                                    </p:animEffect>
                                    <p:set>
                                      <p:cBhvr>
                                        <p:cTn id="27" dur="1" fill="hold">
                                          <p:stCondLst>
                                            <p:cond delay="499"/>
                                          </p:stCondLst>
                                        </p:cTn>
                                        <p:tgtEl>
                                          <p:spTgt spid="17418"/>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417"/>
                                        </p:tgtEl>
                                        <p:attrNameLst>
                                          <p:attrName>style.visibility</p:attrName>
                                        </p:attrNameLst>
                                      </p:cBhvr>
                                      <p:to>
                                        <p:strVal val="visible"/>
                                      </p:to>
                                    </p:set>
                                    <p:animEffect transition="in" filter="fade">
                                      <p:cBhvr>
                                        <p:cTn id="32" dur="2000"/>
                                        <p:tgtEl>
                                          <p:spTgt spid="1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7" grpId="0"/>
      <p:bldP spid="17418" grpId="0" animBg="1"/>
      <p:bldP spid="17418" grpId="1" animBg="1"/>
      <p:bldP spid="17419" grpId="0" animBg="1"/>
      <p:bldP spid="1741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11"/>
          <p:cNvSpPr>
            <a:spLocks noChangeArrowheads="1"/>
          </p:cNvSpPr>
          <p:nvPr/>
        </p:nvSpPr>
        <p:spPr bwMode="auto">
          <a:xfrm>
            <a:off x="533400" y="152400"/>
            <a:ext cx="8305800" cy="6705600"/>
          </a:xfrm>
          <a:prstGeom prst="flowChartAlternateProcess">
            <a:avLst/>
          </a:prstGeom>
          <a:solidFill>
            <a:srgbClr val="AFEFCC"/>
          </a:solidFill>
          <a:ln w="76200" cap="sq" cmpd="tri">
            <a:solidFill>
              <a:schemeClr val="tx1"/>
            </a:solidFill>
            <a:miter lim="800000"/>
            <a:headEnd type="none" w="sm" len="sm"/>
            <a:tailEnd type="none" w="sm" len="sm"/>
          </a:ln>
        </p:spPr>
        <p:txBody>
          <a:bodyPr wrap="none" anchor="ctr"/>
          <a:lstStyle/>
          <a:p>
            <a:endParaRPr lang="en-US" sz="1600"/>
          </a:p>
        </p:txBody>
      </p:sp>
      <p:sp>
        <p:nvSpPr>
          <p:cNvPr id="9219" name="Text Box 13"/>
          <p:cNvSpPr txBox="1">
            <a:spLocks noChangeArrowheads="1"/>
          </p:cNvSpPr>
          <p:nvPr/>
        </p:nvSpPr>
        <p:spPr bwMode="auto">
          <a:xfrm>
            <a:off x="0" y="533400"/>
            <a:ext cx="1524000" cy="338138"/>
          </a:xfrm>
          <a:prstGeom prst="rect">
            <a:avLst/>
          </a:prstGeom>
          <a:noFill/>
          <a:ln w="9525">
            <a:noFill/>
            <a:miter lim="800000"/>
            <a:headEnd/>
            <a:tailEnd/>
          </a:ln>
        </p:spPr>
        <p:txBody>
          <a:bodyPr>
            <a:spAutoFit/>
          </a:bodyPr>
          <a:lstStyle/>
          <a:p>
            <a:pPr>
              <a:spcBef>
                <a:spcPct val="50000"/>
              </a:spcBef>
            </a:pPr>
            <a:r>
              <a:rPr lang="en-US" sz="1600" b="1" i="1" u="sng"/>
              <a:t>Tập làm văn</a:t>
            </a:r>
          </a:p>
        </p:txBody>
      </p:sp>
      <p:sp>
        <p:nvSpPr>
          <p:cNvPr id="9220" name="Text Box 14"/>
          <p:cNvSpPr txBox="1">
            <a:spLocks noChangeArrowheads="1"/>
          </p:cNvSpPr>
          <p:nvPr/>
        </p:nvSpPr>
        <p:spPr bwMode="auto">
          <a:xfrm>
            <a:off x="2057400" y="609600"/>
            <a:ext cx="6172200" cy="338138"/>
          </a:xfrm>
          <a:prstGeom prst="rect">
            <a:avLst/>
          </a:prstGeom>
          <a:noFill/>
          <a:ln w="9525">
            <a:noFill/>
            <a:miter lim="800000"/>
            <a:headEnd/>
            <a:tailEnd/>
          </a:ln>
        </p:spPr>
        <p:txBody>
          <a:bodyPr>
            <a:spAutoFit/>
          </a:bodyPr>
          <a:lstStyle/>
          <a:p>
            <a:pPr>
              <a:spcBef>
                <a:spcPct val="50000"/>
              </a:spcBef>
            </a:pPr>
            <a:r>
              <a:rPr lang="en-US" sz="1600" b="1"/>
              <a:t>LUYỆN TẬP XÂY DỰNG ĐOẠN VĂN MIÊU TẢ CÂY CỐI</a:t>
            </a:r>
          </a:p>
        </p:txBody>
      </p:sp>
      <p:sp>
        <p:nvSpPr>
          <p:cNvPr id="6159" name="Text Box 15"/>
          <p:cNvSpPr txBox="1">
            <a:spLocks noChangeArrowheads="1"/>
          </p:cNvSpPr>
          <p:nvPr/>
        </p:nvSpPr>
        <p:spPr bwMode="auto">
          <a:xfrm>
            <a:off x="1905000" y="1143000"/>
            <a:ext cx="5562600" cy="1016000"/>
          </a:xfrm>
          <a:prstGeom prst="rect">
            <a:avLst/>
          </a:prstGeom>
          <a:noFill/>
          <a:ln w="9525">
            <a:noFill/>
            <a:miter lim="800000"/>
            <a:headEnd/>
            <a:tailEnd/>
          </a:ln>
        </p:spPr>
        <p:txBody>
          <a:bodyPr>
            <a:spAutoFit/>
          </a:bodyPr>
          <a:lstStyle/>
          <a:p>
            <a:pPr algn="just">
              <a:spcBef>
                <a:spcPct val="50000"/>
              </a:spcBef>
            </a:pPr>
            <a:r>
              <a:rPr lang="en-US" sz="2000" i="1"/>
              <a:t>Đoạn 4:    ...                 Chuối có ích như thế nên bà em thường xuyên chăm bón cho chuối tốt tươi.</a:t>
            </a:r>
          </a:p>
        </p:txBody>
      </p:sp>
      <p:sp>
        <p:nvSpPr>
          <p:cNvPr id="6160" name="Text Box 16"/>
          <p:cNvSpPr txBox="1">
            <a:spLocks noChangeArrowheads="1"/>
          </p:cNvSpPr>
          <p:nvPr/>
        </p:nvSpPr>
        <p:spPr bwMode="auto">
          <a:xfrm>
            <a:off x="1981200" y="2133600"/>
            <a:ext cx="5562600" cy="2862263"/>
          </a:xfrm>
          <a:prstGeom prst="rect">
            <a:avLst/>
          </a:prstGeom>
          <a:noFill/>
          <a:ln w="9525">
            <a:noFill/>
            <a:miter lim="800000"/>
            <a:headEnd/>
            <a:tailEnd/>
          </a:ln>
        </p:spPr>
        <p:txBody>
          <a:bodyPr>
            <a:spAutoFit/>
          </a:bodyPr>
          <a:lstStyle/>
          <a:p>
            <a:pPr algn="just">
              <a:spcBef>
                <a:spcPct val="50000"/>
              </a:spcBef>
            </a:pPr>
            <a:r>
              <a:rPr lang="en-US" sz="2000"/>
              <a:t>	</a:t>
            </a:r>
            <a:r>
              <a:rPr lang="en-US" sz="2000">
                <a:solidFill>
                  <a:srgbClr val="0000FF"/>
                </a:solidFill>
              </a:rPr>
              <a:t>Cây chuối cống hiến trọn vẹn cho con người . Củ chuối , thân chuối người ăn được nhưng chủ yếu để nuôi heo. Lá chuối bà em thường gói bánh tét ngày Tết hay để đậy lên những luống rau mới trồng che bớt đi những cái nắng trưa . Hoa chuối mẹ thường dùng cắt ra ăn sống thật ngon, cũng có khi mẹ trộn với đậu phộng trở thành món ăn khoái khẩu cho cả nhà. Quả chuối chín vừa ngọt thơm vừa bổ.</a:t>
            </a:r>
          </a:p>
        </p:txBody>
      </p:sp>
      <p:sp>
        <p:nvSpPr>
          <p:cNvPr id="6161" name="Text Box 17"/>
          <p:cNvSpPr txBox="1">
            <a:spLocks noChangeArrowheads="1"/>
          </p:cNvSpPr>
          <p:nvPr/>
        </p:nvSpPr>
        <p:spPr bwMode="auto">
          <a:xfrm>
            <a:off x="1905000" y="5410200"/>
            <a:ext cx="5562600" cy="1016000"/>
          </a:xfrm>
          <a:prstGeom prst="rect">
            <a:avLst/>
          </a:prstGeom>
          <a:noFill/>
          <a:ln w="9525">
            <a:noFill/>
            <a:miter lim="800000"/>
            <a:headEnd/>
            <a:tailEnd/>
          </a:ln>
        </p:spPr>
        <p:txBody>
          <a:bodyPr>
            <a:spAutoFit/>
          </a:bodyPr>
          <a:lstStyle/>
          <a:p>
            <a:pPr algn="just">
              <a:spcBef>
                <a:spcPct val="50000"/>
              </a:spcBef>
            </a:pPr>
            <a:r>
              <a:rPr lang="en-US" sz="2000" i="1"/>
              <a:t>			            Chuối có ích như thế nên bà em thường xuyên chăm bón cho chuối tốt tươi.</a:t>
            </a:r>
          </a:p>
        </p:txBody>
      </p:sp>
      <p:sp>
        <p:nvSpPr>
          <p:cNvPr id="6162" name="AutoShape 18"/>
          <p:cNvSpPr>
            <a:spLocks/>
          </p:cNvSpPr>
          <p:nvPr/>
        </p:nvSpPr>
        <p:spPr bwMode="auto">
          <a:xfrm>
            <a:off x="3124200" y="1295400"/>
            <a:ext cx="76200" cy="304800"/>
          </a:xfrm>
          <a:prstGeom prst="leftBracket">
            <a:avLst>
              <a:gd name="adj" fmla="val 33333"/>
            </a:avLst>
          </a:prstGeom>
          <a:noFill/>
          <a:ln w="9525">
            <a:solidFill>
              <a:schemeClr val="tx1"/>
            </a:solidFill>
            <a:round/>
            <a:headEnd/>
            <a:tailEnd/>
          </a:ln>
        </p:spPr>
        <p:txBody>
          <a:bodyPr wrap="none" anchor="ctr"/>
          <a:lstStyle/>
          <a:p>
            <a:endParaRPr lang="en-US" sz="1600"/>
          </a:p>
        </p:txBody>
      </p:sp>
      <p:sp>
        <p:nvSpPr>
          <p:cNvPr id="6163" name="AutoShape 19"/>
          <p:cNvSpPr>
            <a:spLocks/>
          </p:cNvSpPr>
          <p:nvPr/>
        </p:nvSpPr>
        <p:spPr bwMode="auto">
          <a:xfrm>
            <a:off x="3886200" y="1295400"/>
            <a:ext cx="76200" cy="304800"/>
          </a:xfrm>
          <a:prstGeom prst="rightBracket">
            <a:avLst>
              <a:gd name="adj" fmla="val 33333"/>
            </a:avLst>
          </a:prstGeom>
          <a:noFill/>
          <a:ln w="9525">
            <a:solidFill>
              <a:schemeClr val="tx1"/>
            </a:solidFill>
            <a:round/>
            <a:headEnd/>
            <a:tailEnd/>
          </a:ln>
        </p:spPr>
        <p:txBody>
          <a:bodyPr wrap="none" anchor="ctr"/>
          <a:lstStyle/>
          <a:p>
            <a:endParaRPr lang="en-US" sz="1600"/>
          </a:p>
        </p:txBody>
      </p:sp>
      <p:sp>
        <p:nvSpPr>
          <p:cNvPr id="6165" name="Text Box 21"/>
          <p:cNvSpPr txBox="1">
            <a:spLocks noChangeArrowheads="1"/>
          </p:cNvSpPr>
          <p:nvPr/>
        </p:nvSpPr>
        <p:spPr bwMode="auto">
          <a:xfrm>
            <a:off x="1828800" y="2133600"/>
            <a:ext cx="1219200" cy="400050"/>
          </a:xfrm>
          <a:prstGeom prst="rect">
            <a:avLst/>
          </a:prstGeom>
          <a:noFill/>
          <a:ln w="9525">
            <a:noFill/>
            <a:miter lim="800000"/>
            <a:headEnd/>
            <a:tailEnd/>
          </a:ln>
        </p:spPr>
        <p:txBody>
          <a:bodyPr>
            <a:spAutoFit/>
          </a:bodyPr>
          <a:lstStyle/>
          <a:p>
            <a:pPr>
              <a:spcBef>
                <a:spcPct val="50000"/>
              </a:spcBef>
            </a:pPr>
            <a:r>
              <a:rPr lang="en-US" sz="2000" i="1"/>
              <a:t>Đoạn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162"/>
                                        </p:tgtEl>
                                        <p:attrNameLst>
                                          <p:attrName>style.visibility</p:attrName>
                                        </p:attrNameLst>
                                      </p:cBhvr>
                                      <p:to>
                                        <p:strVal val="visible"/>
                                      </p:to>
                                    </p:set>
                                    <p:anim calcmode="lin" valueType="num">
                                      <p:cBhvr>
                                        <p:cTn id="7" dur="1000" fill="hold"/>
                                        <p:tgtEl>
                                          <p:spTgt spid="6162"/>
                                        </p:tgtEl>
                                        <p:attrNameLst>
                                          <p:attrName>ppt_w</p:attrName>
                                        </p:attrNameLst>
                                      </p:cBhvr>
                                      <p:tavLst>
                                        <p:tav tm="0">
                                          <p:val>
                                            <p:strVal val="#ppt_w+.3"/>
                                          </p:val>
                                        </p:tav>
                                        <p:tav tm="100000">
                                          <p:val>
                                            <p:strVal val="#ppt_w"/>
                                          </p:val>
                                        </p:tav>
                                      </p:tavLst>
                                    </p:anim>
                                    <p:anim calcmode="lin" valueType="num">
                                      <p:cBhvr>
                                        <p:cTn id="8" dur="1000" fill="hold"/>
                                        <p:tgtEl>
                                          <p:spTgt spid="6162"/>
                                        </p:tgtEl>
                                        <p:attrNameLst>
                                          <p:attrName>ppt_h</p:attrName>
                                        </p:attrNameLst>
                                      </p:cBhvr>
                                      <p:tavLst>
                                        <p:tav tm="0">
                                          <p:val>
                                            <p:strVal val="#ppt_h"/>
                                          </p:val>
                                        </p:tav>
                                        <p:tav tm="100000">
                                          <p:val>
                                            <p:strVal val="#ppt_h"/>
                                          </p:val>
                                        </p:tav>
                                      </p:tavLst>
                                    </p:anim>
                                    <p:animEffect transition="in" filter="fade">
                                      <p:cBhvr>
                                        <p:cTn id="9" dur="1000"/>
                                        <p:tgtEl>
                                          <p:spTgt spid="616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6163"/>
                                        </p:tgtEl>
                                        <p:attrNameLst>
                                          <p:attrName>style.visibility</p:attrName>
                                        </p:attrNameLst>
                                      </p:cBhvr>
                                      <p:to>
                                        <p:strVal val="visible"/>
                                      </p:to>
                                    </p:set>
                                    <p:anim calcmode="lin" valueType="num">
                                      <p:cBhvr>
                                        <p:cTn id="12" dur="1000" fill="hold"/>
                                        <p:tgtEl>
                                          <p:spTgt spid="6163"/>
                                        </p:tgtEl>
                                        <p:attrNameLst>
                                          <p:attrName>ppt_w</p:attrName>
                                        </p:attrNameLst>
                                      </p:cBhvr>
                                      <p:tavLst>
                                        <p:tav tm="0">
                                          <p:val>
                                            <p:strVal val="#ppt_w+.3"/>
                                          </p:val>
                                        </p:tav>
                                        <p:tav tm="100000">
                                          <p:val>
                                            <p:strVal val="#ppt_w"/>
                                          </p:val>
                                        </p:tav>
                                      </p:tavLst>
                                    </p:anim>
                                    <p:anim calcmode="lin" valueType="num">
                                      <p:cBhvr>
                                        <p:cTn id="13" dur="1000" fill="hold"/>
                                        <p:tgtEl>
                                          <p:spTgt spid="6163"/>
                                        </p:tgtEl>
                                        <p:attrNameLst>
                                          <p:attrName>ppt_h</p:attrName>
                                        </p:attrNameLst>
                                      </p:cBhvr>
                                      <p:tavLst>
                                        <p:tav tm="0">
                                          <p:val>
                                            <p:strVal val="#ppt_h"/>
                                          </p:val>
                                        </p:tav>
                                        <p:tav tm="100000">
                                          <p:val>
                                            <p:strVal val="#ppt_h"/>
                                          </p:val>
                                        </p:tav>
                                      </p:tavLst>
                                    </p:anim>
                                    <p:animEffect transition="in" filter="fade">
                                      <p:cBhvr>
                                        <p:cTn id="14" dur="1000"/>
                                        <p:tgtEl>
                                          <p:spTgt spid="6163"/>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6159"/>
                                        </p:tgtEl>
                                        <p:attrNameLst>
                                          <p:attrName>style.visibility</p:attrName>
                                        </p:attrNameLst>
                                      </p:cBhvr>
                                      <p:to>
                                        <p:strVal val="visible"/>
                                      </p:to>
                                    </p:set>
                                    <p:anim calcmode="lin" valueType="num">
                                      <p:cBhvr>
                                        <p:cTn id="17" dur="1000" fill="hold"/>
                                        <p:tgtEl>
                                          <p:spTgt spid="6159"/>
                                        </p:tgtEl>
                                        <p:attrNameLst>
                                          <p:attrName>ppt_w</p:attrName>
                                        </p:attrNameLst>
                                      </p:cBhvr>
                                      <p:tavLst>
                                        <p:tav tm="0">
                                          <p:val>
                                            <p:strVal val="#ppt_w+.3"/>
                                          </p:val>
                                        </p:tav>
                                        <p:tav tm="100000">
                                          <p:val>
                                            <p:strVal val="#ppt_w"/>
                                          </p:val>
                                        </p:tav>
                                      </p:tavLst>
                                    </p:anim>
                                    <p:anim calcmode="lin" valueType="num">
                                      <p:cBhvr>
                                        <p:cTn id="18" dur="1000" fill="hold"/>
                                        <p:tgtEl>
                                          <p:spTgt spid="6159"/>
                                        </p:tgtEl>
                                        <p:attrNameLst>
                                          <p:attrName>ppt_h</p:attrName>
                                        </p:attrNameLst>
                                      </p:cBhvr>
                                      <p:tavLst>
                                        <p:tav tm="0">
                                          <p:val>
                                            <p:strVal val="#ppt_h"/>
                                          </p:val>
                                        </p:tav>
                                        <p:tav tm="100000">
                                          <p:val>
                                            <p:strVal val="#ppt_h"/>
                                          </p:val>
                                        </p:tav>
                                      </p:tavLst>
                                    </p:anim>
                                    <p:animEffect transition="in" filter="fade">
                                      <p:cBhvr>
                                        <p:cTn id="19" dur="1000"/>
                                        <p:tgtEl>
                                          <p:spTgt spid="615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6160"/>
                                        </p:tgtEl>
                                        <p:attrNameLst>
                                          <p:attrName>style.visibility</p:attrName>
                                        </p:attrNameLst>
                                      </p:cBhvr>
                                      <p:to>
                                        <p:strVal val="visible"/>
                                      </p:to>
                                    </p:set>
                                    <p:anim calcmode="lin" valueType="num">
                                      <p:cBhvr>
                                        <p:cTn id="24" dur="1000" fill="hold"/>
                                        <p:tgtEl>
                                          <p:spTgt spid="6160"/>
                                        </p:tgtEl>
                                        <p:attrNameLst>
                                          <p:attrName>ppt_x</p:attrName>
                                        </p:attrNameLst>
                                      </p:cBhvr>
                                      <p:tavLst>
                                        <p:tav tm="0">
                                          <p:val>
                                            <p:strVal val="#ppt_x-.2"/>
                                          </p:val>
                                        </p:tav>
                                        <p:tav tm="100000">
                                          <p:val>
                                            <p:strVal val="#ppt_x"/>
                                          </p:val>
                                        </p:tav>
                                      </p:tavLst>
                                    </p:anim>
                                    <p:anim calcmode="lin" valueType="num">
                                      <p:cBhvr>
                                        <p:cTn id="25" dur="1000" fill="hold"/>
                                        <p:tgtEl>
                                          <p:spTgt spid="6160"/>
                                        </p:tgtEl>
                                        <p:attrNameLst>
                                          <p:attrName>ppt_y</p:attrName>
                                        </p:attrNameLst>
                                      </p:cBhvr>
                                      <p:tavLst>
                                        <p:tav tm="0">
                                          <p:val>
                                            <p:strVal val="#ppt_y"/>
                                          </p:val>
                                        </p:tav>
                                        <p:tav tm="100000">
                                          <p:val>
                                            <p:strVal val="#ppt_y"/>
                                          </p:val>
                                        </p:tav>
                                      </p:tavLst>
                                    </p:anim>
                                    <p:animEffect transition="in" filter="wipe(right)" prLst="gradientSize: 0.1">
                                      <p:cBhvr>
                                        <p:cTn id="26" dur="1000"/>
                                        <p:tgtEl>
                                          <p:spTgt spid="616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xit" presetSubtype="16" fill="hold" grpId="1" nodeType="clickEffect">
                                  <p:stCondLst>
                                    <p:cond delay="0"/>
                                  </p:stCondLst>
                                  <p:childTnLst>
                                    <p:animEffect transition="out" filter="diamond(in)">
                                      <p:cBhvr>
                                        <p:cTn id="30" dur="2000"/>
                                        <p:tgtEl>
                                          <p:spTgt spid="6159"/>
                                        </p:tgtEl>
                                      </p:cBhvr>
                                    </p:animEffect>
                                    <p:set>
                                      <p:cBhvr>
                                        <p:cTn id="31" dur="1" fill="hold">
                                          <p:stCondLst>
                                            <p:cond delay="1999"/>
                                          </p:stCondLst>
                                        </p:cTn>
                                        <p:tgtEl>
                                          <p:spTgt spid="6159"/>
                                        </p:tgtEl>
                                        <p:attrNameLst>
                                          <p:attrName>style.visibility</p:attrName>
                                        </p:attrNameLst>
                                      </p:cBhvr>
                                      <p:to>
                                        <p:strVal val="hidden"/>
                                      </p:to>
                                    </p:set>
                                  </p:childTnLst>
                                </p:cTn>
                              </p:par>
                              <p:par>
                                <p:cTn id="32" presetID="3" presetClass="exit" presetSubtype="10" fill="hold" grpId="1" nodeType="withEffect">
                                  <p:stCondLst>
                                    <p:cond delay="0"/>
                                  </p:stCondLst>
                                  <p:childTnLst>
                                    <p:animEffect transition="out" filter="blinds(horizontal)">
                                      <p:cBhvr>
                                        <p:cTn id="33" dur="500"/>
                                        <p:tgtEl>
                                          <p:spTgt spid="6163"/>
                                        </p:tgtEl>
                                      </p:cBhvr>
                                    </p:animEffect>
                                    <p:set>
                                      <p:cBhvr>
                                        <p:cTn id="34" dur="1" fill="hold">
                                          <p:stCondLst>
                                            <p:cond delay="499"/>
                                          </p:stCondLst>
                                        </p:cTn>
                                        <p:tgtEl>
                                          <p:spTgt spid="6163"/>
                                        </p:tgtEl>
                                        <p:attrNameLst>
                                          <p:attrName>style.visibility</p:attrName>
                                        </p:attrNameLst>
                                      </p:cBhvr>
                                      <p:to>
                                        <p:strVal val="hidden"/>
                                      </p:to>
                                    </p:set>
                                  </p:childTnLst>
                                </p:cTn>
                              </p:par>
                              <p:par>
                                <p:cTn id="35" presetID="3" presetClass="exit" presetSubtype="10" fill="hold" grpId="1" nodeType="withEffect">
                                  <p:stCondLst>
                                    <p:cond delay="0"/>
                                  </p:stCondLst>
                                  <p:childTnLst>
                                    <p:animEffect transition="out" filter="blinds(horizontal)">
                                      <p:cBhvr>
                                        <p:cTn id="36" dur="500"/>
                                        <p:tgtEl>
                                          <p:spTgt spid="6162"/>
                                        </p:tgtEl>
                                      </p:cBhvr>
                                    </p:animEffect>
                                    <p:set>
                                      <p:cBhvr>
                                        <p:cTn id="37" dur="1" fill="hold">
                                          <p:stCondLst>
                                            <p:cond delay="499"/>
                                          </p:stCondLst>
                                        </p:cTn>
                                        <p:tgtEl>
                                          <p:spTgt spid="6162"/>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161"/>
                                        </p:tgtEl>
                                        <p:attrNameLst>
                                          <p:attrName>style.visibility</p:attrName>
                                        </p:attrNameLst>
                                      </p:cBhvr>
                                      <p:to>
                                        <p:strVal val="visible"/>
                                      </p:to>
                                    </p:set>
                                    <p:animEffect transition="in" filter="box(in)">
                                      <p:cBhvr>
                                        <p:cTn id="42" dur="500"/>
                                        <p:tgtEl>
                                          <p:spTgt spid="6161"/>
                                        </p:tgtEl>
                                      </p:cBhvr>
                                    </p:animEffect>
                                  </p:childTnLst>
                                </p:cTn>
                              </p:par>
                              <p:par>
                                <p:cTn id="43" presetID="49" presetClass="entr" presetSubtype="0" decel="100000" fill="hold" grpId="0" nodeType="withEffect">
                                  <p:stCondLst>
                                    <p:cond delay="0"/>
                                  </p:stCondLst>
                                  <p:childTnLst>
                                    <p:set>
                                      <p:cBhvr>
                                        <p:cTn id="44" dur="1" fill="hold">
                                          <p:stCondLst>
                                            <p:cond delay="0"/>
                                          </p:stCondLst>
                                        </p:cTn>
                                        <p:tgtEl>
                                          <p:spTgt spid="6165"/>
                                        </p:tgtEl>
                                        <p:attrNameLst>
                                          <p:attrName>style.visibility</p:attrName>
                                        </p:attrNameLst>
                                      </p:cBhvr>
                                      <p:to>
                                        <p:strVal val="visible"/>
                                      </p:to>
                                    </p:set>
                                    <p:anim calcmode="lin" valueType="num">
                                      <p:cBhvr>
                                        <p:cTn id="45" dur="500" fill="hold"/>
                                        <p:tgtEl>
                                          <p:spTgt spid="6165"/>
                                        </p:tgtEl>
                                        <p:attrNameLst>
                                          <p:attrName>ppt_w</p:attrName>
                                        </p:attrNameLst>
                                      </p:cBhvr>
                                      <p:tavLst>
                                        <p:tav tm="0">
                                          <p:val>
                                            <p:fltVal val="0"/>
                                          </p:val>
                                        </p:tav>
                                        <p:tav tm="100000">
                                          <p:val>
                                            <p:strVal val="#ppt_w"/>
                                          </p:val>
                                        </p:tav>
                                      </p:tavLst>
                                    </p:anim>
                                    <p:anim calcmode="lin" valueType="num">
                                      <p:cBhvr>
                                        <p:cTn id="46" dur="500" fill="hold"/>
                                        <p:tgtEl>
                                          <p:spTgt spid="6165"/>
                                        </p:tgtEl>
                                        <p:attrNameLst>
                                          <p:attrName>ppt_h</p:attrName>
                                        </p:attrNameLst>
                                      </p:cBhvr>
                                      <p:tavLst>
                                        <p:tav tm="0">
                                          <p:val>
                                            <p:fltVal val="0"/>
                                          </p:val>
                                        </p:tav>
                                        <p:tav tm="100000">
                                          <p:val>
                                            <p:strVal val="#ppt_h"/>
                                          </p:val>
                                        </p:tav>
                                      </p:tavLst>
                                    </p:anim>
                                    <p:anim calcmode="lin" valueType="num">
                                      <p:cBhvr>
                                        <p:cTn id="47" dur="500" fill="hold"/>
                                        <p:tgtEl>
                                          <p:spTgt spid="6165"/>
                                        </p:tgtEl>
                                        <p:attrNameLst>
                                          <p:attrName>style.rotation</p:attrName>
                                        </p:attrNameLst>
                                      </p:cBhvr>
                                      <p:tavLst>
                                        <p:tav tm="0">
                                          <p:val>
                                            <p:fltVal val="360"/>
                                          </p:val>
                                        </p:tav>
                                        <p:tav tm="100000">
                                          <p:val>
                                            <p:fltVal val="0"/>
                                          </p:val>
                                        </p:tav>
                                      </p:tavLst>
                                    </p:anim>
                                    <p:animEffect transition="in" filter="fade">
                                      <p:cBhvr>
                                        <p:cTn id="48" dur="500"/>
                                        <p:tgtEl>
                                          <p:spTgt spid="6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9" grpId="0"/>
      <p:bldP spid="6159" grpId="1"/>
      <p:bldP spid="6160" grpId="0"/>
      <p:bldP spid="6161" grpId="0"/>
      <p:bldP spid="6162" grpId="0" animBg="1"/>
      <p:bldP spid="6162" grpId="1" animBg="1"/>
      <p:bldP spid="6163" grpId="0" animBg="1"/>
      <p:bldP spid="6163" grpId="1" animBg="1"/>
      <p:bldP spid="616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292</TotalTime>
  <Words>687</Words>
  <Application>Microsoft Office PowerPoint</Application>
  <PresentationFormat>On-screen Show (4:3)</PresentationFormat>
  <Paragraphs>51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Default Design</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 sp2 Full</dc:creator>
  <cp:lastModifiedBy>CSTeam</cp:lastModifiedBy>
  <cp:revision>11</cp:revision>
  <dcterms:created xsi:type="dcterms:W3CDTF">2009-02-23T07:46:02Z</dcterms:created>
  <dcterms:modified xsi:type="dcterms:W3CDTF">2016-06-30T01:53:35Z</dcterms:modified>
</cp:coreProperties>
</file>